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99FB599-FFAB-48C9-8564-73EBC3D5136B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EABE20D-EA44-4B40-9950-72FCC00052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B599-FFAB-48C9-8564-73EBC3D5136B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E20D-EA44-4B40-9950-72FCC00052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B599-FFAB-48C9-8564-73EBC3D5136B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E20D-EA44-4B40-9950-72FCC00052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99FB599-FFAB-48C9-8564-73EBC3D5136B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E20D-EA44-4B40-9950-72FCC00052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99FB599-FFAB-48C9-8564-73EBC3D5136B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EABE20D-EA44-4B40-9950-72FCC000529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99FB599-FFAB-48C9-8564-73EBC3D5136B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EABE20D-EA44-4B40-9950-72FCC00052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99FB599-FFAB-48C9-8564-73EBC3D5136B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EABE20D-EA44-4B40-9950-72FCC000529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B599-FFAB-48C9-8564-73EBC3D5136B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E20D-EA44-4B40-9950-72FCC00052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99FB599-FFAB-48C9-8564-73EBC3D5136B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EABE20D-EA44-4B40-9950-72FCC00052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99FB599-FFAB-48C9-8564-73EBC3D5136B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EABE20D-EA44-4B40-9950-72FCC000529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99FB599-FFAB-48C9-8564-73EBC3D5136B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EABE20D-EA44-4B40-9950-72FCC000529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99FB599-FFAB-48C9-8564-73EBC3D5136B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EABE20D-EA44-4B40-9950-72FCC000529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admin\Desktop\&#1057;&#1050;&#1040;&#1047;&#1050;&#1040;\Dlya_risovaniya_peskom_-_pianino_(iPlayer.fm).mp3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4000" dirty="0" smtClean="0"/>
              <a:t>СКАЗОЧНОЕ ПУТЕШЕСТВИЕ</a:t>
            </a:r>
            <a:endParaRPr lang="ru-RU" sz="4000" dirty="0"/>
          </a:p>
        </p:txBody>
      </p:sp>
      <p:pic>
        <p:nvPicPr>
          <p:cNvPr id="1026" name="Picture 2" descr="C:\Users\admin\Desktop\СКАЗКА\a_s_pushkin_skazka_o_zolotom_petushk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2740" y="1882775"/>
            <a:ext cx="6098519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4" descr="dis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71900"/>
            <a:ext cx="25717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5" descr="dis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4114800"/>
            <a:ext cx="228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6" descr="dis1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114800"/>
            <a:ext cx="228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7" descr="dis91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5" y="3857625"/>
            <a:ext cx="25003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8" descr="butterfly46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75" y="1428750"/>
            <a:ext cx="127635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9" descr="butterfly46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928688" y="1143000"/>
            <a:ext cx="808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0" descr="butterfly46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688" y="428625"/>
            <a:ext cx="4175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11" descr="butterfly46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25" y="1785938"/>
            <a:ext cx="42862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Рисунок 12" descr="butterfly46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3357563" y="500063"/>
            <a:ext cx="10001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529658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 </a:t>
            </a:r>
            <a:r>
              <a:rPr lang="ru-RU" sz="7200" dirty="0" smtClean="0"/>
              <a:t>Игра: «Узнай сказку по картинке» 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СКАЗКА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848872" cy="576064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СКАЗКА\app-ipad-screenshot-2062-mza_9201984456780381141.1024x1024-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СКАЗКА\hello_html_m2c60f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5"/>
            <a:ext cx="8568952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313634"/>
          </a:xfrm>
        </p:spPr>
        <p:txBody>
          <a:bodyPr/>
          <a:lstStyle/>
          <a:p>
            <a:pPr algn="ctr"/>
            <a:r>
              <a:rPr lang="ru-RU" sz="6000" dirty="0" smtClean="0"/>
              <a:t>Игра: «Узнай сказку по героям»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СКАЗКА\zaryad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0088"/>
            <a:ext cx="9144000" cy="54578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admin\Desktop\СКАЗКА\D_Oy1L8JuMdd6al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5667375" cy="4105275"/>
          </a:xfrm>
          <a:prstGeom prst="rect">
            <a:avLst/>
          </a:prstGeom>
          <a:noFill/>
        </p:spPr>
      </p:pic>
      <p:pic>
        <p:nvPicPr>
          <p:cNvPr id="13315" name="Picture 3" descr="C:\Users\admin\Desktop\СКАЗКА\18-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437" y="2656681"/>
            <a:ext cx="3286125" cy="2657475"/>
          </a:xfrm>
          <a:prstGeom prst="rect">
            <a:avLst/>
          </a:prstGeom>
          <a:noFill/>
        </p:spPr>
      </p:pic>
      <p:pic>
        <p:nvPicPr>
          <p:cNvPr id="13316" name="Picture 4" descr="C:\Users\admin\Desktop\СКАЗКА\38188e4077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8351" y="1722438"/>
            <a:ext cx="4018297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dmin\Desktop\СКАЗКА\thumb-1400x733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991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admin\Desktop\СКАЗКА\GnfIv53OSbh8rN0Ws76YqM-temp-upload.haynuth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8640"/>
            <a:ext cx="4382616" cy="4094584"/>
          </a:xfrm>
          <a:prstGeom prst="rect">
            <a:avLst/>
          </a:prstGeom>
          <a:noFill/>
        </p:spPr>
      </p:pic>
      <p:pic>
        <p:nvPicPr>
          <p:cNvPr id="15363" name="Picture 3" descr="C:\Users\admin\Desktop\СКАЗКА\img6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708920"/>
            <a:ext cx="2228572" cy="3457143"/>
          </a:xfrm>
          <a:prstGeom prst="rect">
            <a:avLst/>
          </a:prstGeom>
          <a:noFill/>
        </p:spPr>
      </p:pic>
      <p:pic>
        <p:nvPicPr>
          <p:cNvPr id="15364" name="Picture 4" descr="C:\Users\admin\Desktop\СКАЗКА\1_html_270bcefa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988840"/>
            <a:ext cx="2633906" cy="4525962"/>
          </a:xfrm>
          <a:prstGeom prst="rect">
            <a:avLst/>
          </a:prstGeom>
          <a:noFill/>
        </p:spPr>
      </p:pic>
      <p:pic>
        <p:nvPicPr>
          <p:cNvPr id="8" name="Dlya_risovaniya_peskom_-_pianino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206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367664"/>
            <a:ext cx="3178720" cy="5943600"/>
          </a:xfrm>
        </p:spPr>
        <p:txBody>
          <a:bodyPr/>
          <a:lstStyle/>
          <a:p>
            <a:r>
              <a:rPr lang="ru-RU" sz="1800" dirty="0" smtClean="0"/>
              <a:t>Ф. Кривина «О чем-то скрипит половица»: </a:t>
            </a:r>
          </a:p>
          <a:p>
            <a:r>
              <a:rPr lang="ru-RU" sz="1800" dirty="0" smtClean="0"/>
              <a:t> О чем-то скрипит половица, </a:t>
            </a:r>
          </a:p>
          <a:p>
            <a:r>
              <a:rPr lang="ru-RU" sz="1800" dirty="0" smtClean="0"/>
              <a:t> И спице опять не спится, </a:t>
            </a:r>
          </a:p>
          <a:p>
            <a:r>
              <a:rPr lang="ru-RU" sz="1800" dirty="0" smtClean="0"/>
              <a:t> Присев на кровати, подушки </a:t>
            </a:r>
          </a:p>
          <a:p>
            <a:r>
              <a:rPr lang="ru-RU" sz="1800" dirty="0" smtClean="0"/>
              <a:t> Уже навострили ушки. </a:t>
            </a:r>
          </a:p>
          <a:p>
            <a:r>
              <a:rPr lang="ru-RU" sz="1800" dirty="0" smtClean="0"/>
              <a:t> И сразу меняются лица, </a:t>
            </a:r>
          </a:p>
          <a:p>
            <a:r>
              <a:rPr lang="ru-RU" sz="1800" dirty="0" smtClean="0"/>
              <a:t> Меняются звуки и краски… </a:t>
            </a:r>
          </a:p>
          <a:p>
            <a:r>
              <a:rPr lang="ru-RU" sz="1800" dirty="0" smtClean="0"/>
              <a:t> Тихонько скрипит половица, </a:t>
            </a:r>
          </a:p>
          <a:p>
            <a:r>
              <a:rPr lang="ru-RU" sz="1800" dirty="0" smtClean="0"/>
              <a:t> По комнате ходит сказка ... </a:t>
            </a:r>
          </a:p>
          <a:p>
            <a:endParaRPr lang="ru-RU" dirty="0"/>
          </a:p>
        </p:txBody>
      </p:sp>
      <p:pic>
        <p:nvPicPr>
          <p:cNvPr id="2050" name="Picture 2" descr="C:\Users\admin\Desktop\СКАЗКА\50424677_sk_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052736"/>
            <a:ext cx="550822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2264312" cy="59436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ИГРА «ты МНЕ -  Я ТЕБЕ»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55576" y="367664"/>
            <a:ext cx="2818680" cy="5943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СКАЗКА\7350593_49410nothumb5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50" y="919985"/>
            <a:ext cx="5276850" cy="478943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357188" y="4143375"/>
            <a:ext cx="3143250" cy="200025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авторские</a:t>
            </a:r>
          </a:p>
        </p:txBody>
      </p:sp>
      <p:cxnSp>
        <p:nvCxnSpPr>
          <p:cNvPr id="6" name="Прямая со стрелкой 5"/>
          <p:cNvCxnSpPr>
            <a:stCxn id="9" idx="1"/>
            <a:endCxn id="4" idx="3"/>
          </p:cNvCxnSpPr>
          <p:nvPr/>
        </p:nvCxnSpPr>
        <p:spPr>
          <a:xfrm rot="10800000" flipV="1">
            <a:off x="1928813" y="2143125"/>
            <a:ext cx="714375" cy="21145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9" idx="3"/>
            <a:endCxn id="15" idx="3"/>
          </p:cNvCxnSpPr>
          <p:nvPr/>
        </p:nvCxnSpPr>
        <p:spPr>
          <a:xfrm>
            <a:off x="6572250" y="2143125"/>
            <a:ext cx="642938" cy="20431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Солнце 8"/>
          <p:cNvSpPr/>
          <p:nvPr/>
        </p:nvSpPr>
        <p:spPr>
          <a:xfrm>
            <a:off x="2643188" y="0"/>
            <a:ext cx="3929062" cy="4286250"/>
          </a:xfrm>
          <a:prstGeom prst="su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СКАЗКИ</a:t>
            </a:r>
          </a:p>
        </p:txBody>
      </p:sp>
      <p:sp>
        <p:nvSpPr>
          <p:cNvPr id="15" name="Облако 14"/>
          <p:cNvSpPr/>
          <p:nvPr/>
        </p:nvSpPr>
        <p:spPr>
          <a:xfrm flipH="1">
            <a:off x="5786438" y="4071938"/>
            <a:ext cx="2857500" cy="200025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народные</a:t>
            </a:r>
          </a:p>
        </p:txBody>
      </p:sp>
      <p:pic>
        <p:nvPicPr>
          <p:cNvPr id="9223" name="Рисунок 20" descr="File29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571500"/>
            <a:ext cx="714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Рисунок 22" descr="File29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4000500"/>
            <a:ext cx="714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Рисунок 23" descr="File29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715250" y="3857625"/>
            <a:ext cx="7905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Рисунок 24" descr="File29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143875" y="357188"/>
            <a:ext cx="714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2912384" cy="59436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 Игра: «Узнай сказку по загадке» 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esktop\СКАЗКА\Rr7ztHr4mg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50" y="1335881"/>
            <a:ext cx="5276850" cy="39576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Появилась девочка в чашечке цветка, </a:t>
            </a:r>
            <a:br>
              <a:rPr lang="ru-RU" sz="3200" dirty="0" smtClean="0"/>
            </a:br>
            <a:r>
              <a:rPr lang="ru-RU" sz="3200" dirty="0" smtClean="0"/>
              <a:t> И была та девочка чуть больше ноготка.</a:t>
            </a:r>
            <a:endParaRPr lang="ru-RU" sz="3200" dirty="0"/>
          </a:p>
        </p:txBody>
      </p:sp>
      <p:pic>
        <p:nvPicPr>
          <p:cNvPr id="5122" name="Picture 2" descr="C:\Users\admin\Desktop\СКАЗКА\0a23791b90beb5234b7f9655182583d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6408712" cy="4248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15339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Возле леса, на опушке, </a:t>
            </a:r>
            <a:br>
              <a:rPr lang="ru-RU" sz="2400" dirty="0" smtClean="0"/>
            </a:br>
            <a:r>
              <a:rPr lang="ru-RU" sz="2400" dirty="0" smtClean="0"/>
              <a:t> Трое их живет в избушке. </a:t>
            </a:r>
            <a:br>
              <a:rPr lang="ru-RU" sz="2400" dirty="0" smtClean="0"/>
            </a:br>
            <a:r>
              <a:rPr lang="ru-RU" sz="2400" dirty="0" smtClean="0"/>
              <a:t> Там три стула и три кружки, </a:t>
            </a:r>
            <a:br>
              <a:rPr lang="ru-RU" sz="2400" dirty="0" smtClean="0"/>
            </a:br>
            <a:r>
              <a:rPr lang="ru-RU" sz="2400" dirty="0" smtClean="0"/>
              <a:t> Три кроватки, три подушки. </a:t>
            </a:r>
            <a:br>
              <a:rPr lang="ru-RU" sz="2400" dirty="0" smtClean="0"/>
            </a:br>
            <a:r>
              <a:rPr lang="ru-RU" sz="2400" dirty="0" smtClean="0"/>
              <a:t> Угадайте без подсказки, </a:t>
            </a:r>
            <a:br>
              <a:rPr lang="ru-RU" sz="2400" dirty="0" smtClean="0"/>
            </a:br>
            <a:r>
              <a:rPr lang="ru-RU" sz="2400" dirty="0" smtClean="0"/>
              <a:t> Кто герои этой сказки?</a:t>
            </a:r>
            <a:endParaRPr lang="ru-RU" sz="2400" dirty="0"/>
          </a:p>
        </p:txBody>
      </p:sp>
      <p:pic>
        <p:nvPicPr>
          <p:cNvPr id="6146" name="Picture 2" descr="C:\Users\admin\Desktop\СКАЗКА\b25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92897"/>
            <a:ext cx="7344816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Лечит маленьких детей, </a:t>
            </a:r>
            <a:br>
              <a:rPr lang="ru-RU" sz="3200" dirty="0" smtClean="0"/>
            </a:br>
            <a:r>
              <a:rPr lang="ru-RU" sz="3200" dirty="0" smtClean="0"/>
              <a:t> Лечит птичек и зверей, </a:t>
            </a:r>
            <a:br>
              <a:rPr lang="ru-RU" sz="3200" dirty="0" smtClean="0"/>
            </a:br>
            <a:r>
              <a:rPr lang="ru-RU" sz="3200" dirty="0" smtClean="0"/>
              <a:t> Сквозь очки свои глядит </a:t>
            </a:r>
            <a:br>
              <a:rPr lang="ru-RU" sz="3200" dirty="0" smtClean="0"/>
            </a:br>
            <a:r>
              <a:rPr lang="ru-RU" sz="3200" dirty="0" smtClean="0"/>
              <a:t> Добрый доктор ...</a:t>
            </a:r>
            <a:endParaRPr lang="ru-RU" sz="3200" dirty="0"/>
          </a:p>
        </p:txBody>
      </p:sp>
      <p:pic>
        <p:nvPicPr>
          <p:cNvPr id="7170" name="Picture 2" descr="C:\Users\admin\Desktop\СКАЗКА\айболи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2132855"/>
            <a:ext cx="6350000" cy="432191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Я от дедушки ушёл. </a:t>
            </a:r>
            <a:br>
              <a:rPr lang="ru-RU" dirty="0" smtClean="0"/>
            </a:br>
            <a:r>
              <a:rPr lang="ru-RU" dirty="0" smtClean="0"/>
              <a:t> Я от бабушки ушёл, </a:t>
            </a:r>
            <a:br>
              <a:rPr lang="ru-RU" dirty="0" smtClean="0"/>
            </a:br>
            <a:r>
              <a:rPr lang="ru-RU" dirty="0" smtClean="0"/>
              <a:t> Скоро к вам приду.</a:t>
            </a:r>
            <a:endParaRPr lang="ru-RU" dirty="0"/>
          </a:p>
        </p:txBody>
      </p:sp>
      <p:pic>
        <p:nvPicPr>
          <p:cNvPr id="8194" name="Picture 2" descr="C:\Users\admin\Desktop\СКАЗКА\kolob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20887"/>
            <a:ext cx="5760640" cy="3908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173</TotalTime>
  <Words>60</Words>
  <Application>Microsoft Office PowerPoint</Application>
  <PresentationFormat>Экран (4:3)</PresentationFormat>
  <Paragraphs>21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СКАЗОЧНОЕ ПУТЕШЕСТВИЕ</vt:lpstr>
      <vt:lpstr>Слайд 2</vt:lpstr>
      <vt:lpstr>ИГРА «ты МНЕ -  Я ТЕБЕ»</vt:lpstr>
      <vt:lpstr>Слайд 4</vt:lpstr>
      <vt:lpstr> Игра: «Узнай сказку по загадке»  </vt:lpstr>
      <vt:lpstr>Появилась девочка в чашечке цветка,   И была та девочка чуть больше ноготка.</vt:lpstr>
      <vt:lpstr>Возле леса, на опушке,   Трое их живет в избушке.   Там три стула и три кружки,   Три кроватки, три подушки.   Угадайте без подсказки,   Кто герои этой сказки?</vt:lpstr>
      <vt:lpstr>Лечит маленьких детей,   Лечит птичек и зверей,   Сквозь очки свои глядит   Добрый доктор ...</vt:lpstr>
      <vt:lpstr>Я от дедушки ушёл.   Я от бабушки ушёл,   Скоро к вам приду.</vt:lpstr>
      <vt:lpstr>Слайд 10</vt:lpstr>
      <vt:lpstr> Игра: «Узнай сказку по картинке» </vt:lpstr>
      <vt:lpstr>Слайд 12</vt:lpstr>
      <vt:lpstr>Слайд 13</vt:lpstr>
      <vt:lpstr>Слайд 14</vt:lpstr>
      <vt:lpstr>Игра: «Узнай сказку по героям»  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СКАЗОЧНОЕ ПУТЕШЕСТВИЕ</dc:title>
  <dc:creator>admin</dc:creator>
  <cp:lastModifiedBy>admin</cp:lastModifiedBy>
  <cp:revision>18</cp:revision>
  <dcterms:created xsi:type="dcterms:W3CDTF">2015-12-09T16:34:15Z</dcterms:created>
  <dcterms:modified xsi:type="dcterms:W3CDTF">2015-12-09T19:28:15Z</dcterms:modified>
</cp:coreProperties>
</file>