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44277-984E-4C5F-89AA-658EFA77A52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88FEF59-2EC7-43A4-B8E0-05A474AEECFB}">
      <dgm:prSet phldrT="[Текст]" custT="1"/>
      <dgm:spPr/>
      <dgm:t>
        <a:bodyPr/>
        <a:lstStyle/>
        <a:p>
          <a:pPr algn="l"/>
          <a:r>
            <a:rPr lang="ru-RU" sz="2100" b="1" dirty="0" smtClean="0">
              <a:solidFill>
                <a:srgbClr val="000000"/>
              </a:solidFill>
            </a:rPr>
            <a:t>Дошкольный возраст  -</a:t>
          </a:r>
        </a:p>
        <a:p>
          <a:pPr algn="l"/>
          <a:r>
            <a:rPr lang="ru-RU" sz="2100" b="1" dirty="0" smtClean="0">
              <a:solidFill>
                <a:srgbClr val="000000"/>
              </a:solidFill>
            </a:rPr>
            <a:t>наиболее </a:t>
          </a:r>
          <a:r>
            <a:rPr lang="ru-RU" sz="1800" b="1" dirty="0" smtClean="0">
              <a:solidFill>
                <a:srgbClr val="000000"/>
              </a:solidFill>
            </a:rPr>
            <a:t>благоприятный</a:t>
          </a:r>
        </a:p>
        <a:p>
          <a:pPr algn="l"/>
          <a:r>
            <a:rPr lang="ru-RU" sz="2100" b="1" dirty="0" smtClean="0">
              <a:solidFill>
                <a:srgbClr val="000000"/>
              </a:solidFill>
            </a:rPr>
            <a:t>период для овладения </a:t>
          </a:r>
        </a:p>
        <a:p>
          <a:pPr algn="l"/>
          <a:r>
            <a:rPr lang="ru-RU" sz="2100" b="1" dirty="0" smtClean="0">
              <a:solidFill>
                <a:srgbClr val="000000"/>
              </a:solidFill>
            </a:rPr>
            <a:t>иностранным языком</a:t>
          </a:r>
          <a:endParaRPr lang="ru-RU" sz="2100" dirty="0"/>
        </a:p>
      </dgm:t>
    </dgm:pt>
    <dgm:pt modelId="{3659E64D-A80B-47BB-BA14-B939EE508D65}" type="parTrans" cxnId="{1E6B5E87-88E0-4765-927B-C09037B6193C}">
      <dgm:prSet/>
      <dgm:spPr/>
      <dgm:t>
        <a:bodyPr/>
        <a:lstStyle/>
        <a:p>
          <a:endParaRPr lang="ru-RU"/>
        </a:p>
      </dgm:t>
    </dgm:pt>
    <dgm:pt modelId="{B66363A4-34DF-4635-8139-583D657F1DC0}" type="sibTrans" cxnId="{1E6B5E87-88E0-4765-927B-C09037B6193C}">
      <dgm:prSet/>
      <dgm:spPr/>
      <dgm:t>
        <a:bodyPr/>
        <a:lstStyle/>
        <a:p>
          <a:endParaRPr lang="ru-RU"/>
        </a:p>
      </dgm:t>
    </dgm:pt>
    <dgm:pt modelId="{3917FF19-2733-40D9-AF43-4252DA24654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0000"/>
              </a:solidFill>
            </a:rPr>
            <a:t>Обучение </a:t>
          </a:r>
        </a:p>
        <a:p>
          <a:r>
            <a:rPr lang="ru-RU" sz="2000" b="1" dirty="0" smtClean="0">
              <a:solidFill>
                <a:srgbClr val="000000"/>
              </a:solidFill>
            </a:rPr>
            <a:t>способствует</a:t>
          </a:r>
        </a:p>
        <a:p>
          <a:r>
            <a:rPr lang="ru-RU" sz="2000" b="1" dirty="0" smtClean="0">
              <a:solidFill>
                <a:srgbClr val="000000"/>
              </a:solidFill>
            </a:rPr>
            <a:t>совершенствованию </a:t>
          </a:r>
        </a:p>
        <a:p>
          <a:r>
            <a:rPr lang="ru-RU" sz="2000" b="1" dirty="0" smtClean="0">
              <a:solidFill>
                <a:srgbClr val="000000"/>
              </a:solidFill>
            </a:rPr>
            <a:t>всех сторон </a:t>
          </a:r>
        </a:p>
        <a:p>
          <a:r>
            <a:rPr lang="ru-RU" sz="2000" b="1" dirty="0" smtClean="0">
              <a:solidFill>
                <a:srgbClr val="000000"/>
              </a:solidFill>
            </a:rPr>
            <a:t>родной речи. </a:t>
          </a:r>
          <a:endParaRPr lang="ru-RU" sz="2000" dirty="0"/>
        </a:p>
      </dgm:t>
    </dgm:pt>
    <dgm:pt modelId="{784E8AA1-5F0F-480A-ACA0-B03683634C51}" type="parTrans" cxnId="{41E22E20-DAE8-4CAC-A327-657FE2B1C82B}">
      <dgm:prSet/>
      <dgm:spPr/>
      <dgm:t>
        <a:bodyPr/>
        <a:lstStyle/>
        <a:p>
          <a:endParaRPr lang="ru-RU"/>
        </a:p>
      </dgm:t>
    </dgm:pt>
    <dgm:pt modelId="{8C3C811C-9C0E-41B2-86F9-D40C8BF5E95A}" type="sibTrans" cxnId="{41E22E20-DAE8-4CAC-A327-657FE2B1C82B}">
      <dgm:prSet/>
      <dgm:spPr/>
      <dgm:t>
        <a:bodyPr/>
        <a:lstStyle/>
        <a:p>
          <a:endParaRPr lang="ru-RU"/>
        </a:p>
      </dgm:t>
    </dgm:pt>
    <dgm:pt modelId="{DBA81519-11D4-4A76-9DC7-DDF39385455E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000000"/>
              </a:solidFill>
            </a:rPr>
            <a:t>Обучение происходит </a:t>
          </a:r>
          <a:endParaRPr lang="en-US" sz="2000" b="1" dirty="0" smtClean="0">
            <a:solidFill>
              <a:srgbClr val="000000"/>
            </a:solidFill>
          </a:endParaRPr>
        </a:p>
        <a:p>
          <a:pPr algn="ctr"/>
          <a:r>
            <a:rPr lang="ru-RU" sz="2000" b="1" dirty="0" smtClean="0">
              <a:solidFill>
                <a:srgbClr val="000000"/>
              </a:solidFill>
            </a:rPr>
            <a:t>в игровой форме в виде </a:t>
          </a:r>
          <a:endParaRPr lang="en-US" sz="2000" b="1" dirty="0" smtClean="0">
            <a:solidFill>
              <a:srgbClr val="000000"/>
            </a:solidFill>
          </a:endParaRPr>
        </a:p>
        <a:p>
          <a:pPr algn="ctr"/>
          <a:r>
            <a:rPr lang="ru-RU" sz="2000" b="1" dirty="0" smtClean="0">
              <a:solidFill>
                <a:srgbClr val="000000"/>
              </a:solidFill>
            </a:rPr>
            <a:t>увлекательных </a:t>
          </a:r>
          <a:endParaRPr lang="en-US" sz="2000" b="1" dirty="0" smtClean="0">
            <a:solidFill>
              <a:srgbClr val="000000"/>
            </a:solidFill>
          </a:endParaRPr>
        </a:p>
        <a:p>
          <a:pPr algn="ctr"/>
          <a:r>
            <a:rPr lang="ru-RU" sz="2000" b="1" dirty="0" smtClean="0">
              <a:solidFill>
                <a:srgbClr val="000000"/>
              </a:solidFill>
            </a:rPr>
            <a:t>практических </a:t>
          </a:r>
          <a:endParaRPr lang="en-US" sz="2000" b="1" dirty="0" smtClean="0">
            <a:solidFill>
              <a:srgbClr val="000000"/>
            </a:solidFill>
          </a:endParaRPr>
        </a:p>
        <a:p>
          <a:pPr algn="ctr"/>
          <a:r>
            <a:rPr lang="ru-RU" sz="2000" b="1" dirty="0" smtClean="0">
              <a:solidFill>
                <a:srgbClr val="000000"/>
              </a:solidFill>
            </a:rPr>
            <a:t>занятий</a:t>
          </a:r>
          <a:r>
            <a:rPr lang="en-US" sz="2000" b="1" dirty="0" smtClean="0">
              <a:solidFill>
                <a:srgbClr val="000000"/>
              </a:solidFill>
            </a:rPr>
            <a:t>.</a:t>
          </a:r>
          <a:r>
            <a:rPr lang="ru-RU" sz="2000" dirty="0" smtClean="0">
              <a:solidFill>
                <a:srgbClr val="000000"/>
              </a:solidFill>
            </a:rPr>
            <a:t> </a:t>
          </a:r>
          <a:endParaRPr lang="ru-RU" sz="2000" dirty="0"/>
        </a:p>
      </dgm:t>
    </dgm:pt>
    <dgm:pt modelId="{55B08E80-2380-4E07-AF38-F9C51870836D}" type="parTrans" cxnId="{269664AC-99E2-404F-9E46-4D9967795314}">
      <dgm:prSet/>
      <dgm:spPr/>
      <dgm:t>
        <a:bodyPr/>
        <a:lstStyle/>
        <a:p>
          <a:endParaRPr lang="ru-RU"/>
        </a:p>
      </dgm:t>
    </dgm:pt>
    <dgm:pt modelId="{47FD1293-9418-4C42-A494-AED0B53F31C7}" type="sibTrans" cxnId="{269664AC-99E2-404F-9E46-4D9967795314}">
      <dgm:prSet/>
      <dgm:spPr/>
      <dgm:t>
        <a:bodyPr/>
        <a:lstStyle/>
        <a:p>
          <a:endParaRPr lang="ru-RU"/>
        </a:p>
      </dgm:t>
    </dgm:pt>
    <dgm:pt modelId="{0E85C7D2-F138-478A-A77D-55B8684FAD8D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000000"/>
              </a:solidFill>
            </a:rPr>
            <a:t>В основе нашего обучения – эмоциональное восприятие ребенком связной речи на материале английских </a:t>
          </a:r>
          <a:r>
            <a:rPr lang="ru-RU" b="1" dirty="0" err="1" smtClean="0">
              <a:solidFill>
                <a:srgbClr val="000000"/>
              </a:solidFill>
            </a:rPr>
            <a:t>песен,стихов</a:t>
          </a:r>
          <a:r>
            <a:rPr lang="ru-RU" b="1" dirty="0" smtClean="0">
              <a:solidFill>
                <a:srgbClr val="000000"/>
              </a:solidFill>
            </a:rPr>
            <a:t> и игр.</a:t>
          </a:r>
          <a:endParaRPr lang="ru-RU" dirty="0"/>
        </a:p>
      </dgm:t>
    </dgm:pt>
    <dgm:pt modelId="{9CF6A05D-9CED-4AE5-A6AA-9984E62ED195}" type="parTrans" cxnId="{B2845245-4869-49CA-9FEA-7F8133C42154}">
      <dgm:prSet/>
      <dgm:spPr/>
      <dgm:t>
        <a:bodyPr/>
        <a:lstStyle/>
        <a:p>
          <a:endParaRPr lang="ru-RU"/>
        </a:p>
      </dgm:t>
    </dgm:pt>
    <dgm:pt modelId="{171C92A1-4E6F-4719-97F9-BEC61B3FC8B9}" type="sibTrans" cxnId="{B2845245-4869-49CA-9FEA-7F8133C42154}">
      <dgm:prSet/>
      <dgm:spPr/>
      <dgm:t>
        <a:bodyPr/>
        <a:lstStyle/>
        <a:p>
          <a:endParaRPr lang="ru-RU"/>
        </a:p>
      </dgm:t>
    </dgm:pt>
    <dgm:pt modelId="{C25C0AEC-4DE1-44B4-BA59-7D3E4AC755F2}" type="pres">
      <dgm:prSet presAssocID="{83044277-984E-4C5F-89AA-658EFA77A5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2768A9-78B1-4032-9F22-331B80187DDD}" type="pres">
      <dgm:prSet presAssocID="{888FEF59-2EC7-43A4-B8E0-05A474AEEC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897BC-3920-4A9E-A0BA-1454E636D541}" type="pres">
      <dgm:prSet presAssocID="{B66363A4-34DF-4635-8139-583D657F1DC0}" presName="sibTrans" presStyleCnt="0"/>
      <dgm:spPr/>
    </dgm:pt>
    <dgm:pt modelId="{54D22B90-6900-4035-9EFF-B8C3D58186D1}" type="pres">
      <dgm:prSet presAssocID="{3917FF19-2733-40D9-AF43-4252DA24654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FB0D6-F039-4670-A83C-DAEF811B0BEA}" type="pres">
      <dgm:prSet presAssocID="{8C3C811C-9C0E-41B2-86F9-D40C8BF5E95A}" presName="sibTrans" presStyleCnt="0"/>
      <dgm:spPr/>
    </dgm:pt>
    <dgm:pt modelId="{061DF265-66D2-47E6-A404-01D403634164}" type="pres">
      <dgm:prSet presAssocID="{DBA81519-11D4-4A76-9DC7-DDF39385455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37AFB-A7A6-4B9C-8CAB-7D1877FD970A}" type="pres">
      <dgm:prSet presAssocID="{47FD1293-9418-4C42-A494-AED0B53F31C7}" presName="sibTrans" presStyleCnt="0"/>
      <dgm:spPr/>
    </dgm:pt>
    <dgm:pt modelId="{2D8DAD40-4D9D-4F38-929F-E051D581D9FD}" type="pres">
      <dgm:prSet presAssocID="{0E85C7D2-F138-478A-A77D-55B8684FAD8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9664AC-99E2-404F-9E46-4D9967795314}" srcId="{83044277-984E-4C5F-89AA-658EFA77A52E}" destId="{DBA81519-11D4-4A76-9DC7-DDF39385455E}" srcOrd="2" destOrd="0" parTransId="{55B08E80-2380-4E07-AF38-F9C51870836D}" sibTransId="{47FD1293-9418-4C42-A494-AED0B53F31C7}"/>
    <dgm:cxn modelId="{972CCD67-6B2E-468A-A913-C3649E804116}" type="presOf" srcId="{3917FF19-2733-40D9-AF43-4252DA24654C}" destId="{54D22B90-6900-4035-9EFF-B8C3D58186D1}" srcOrd="0" destOrd="0" presId="urn:microsoft.com/office/officeart/2005/8/layout/default"/>
    <dgm:cxn modelId="{69FF8FA6-7C76-4BAA-AFEB-0036E9872B96}" type="presOf" srcId="{83044277-984E-4C5F-89AA-658EFA77A52E}" destId="{C25C0AEC-4DE1-44B4-BA59-7D3E4AC755F2}" srcOrd="0" destOrd="0" presId="urn:microsoft.com/office/officeart/2005/8/layout/default"/>
    <dgm:cxn modelId="{1E6B5E87-88E0-4765-927B-C09037B6193C}" srcId="{83044277-984E-4C5F-89AA-658EFA77A52E}" destId="{888FEF59-2EC7-43A4-B8E0-05A474AEECFB}" srcOrd="0" destOrd="0" parTransId="{3659E64D-A80B-47BB-BA14-B939EE508D65}" sibTransId="{B66363A4-34DF-4635-8139-583D657F1DC0}"/>
    <dgm:cxn modelId="{2C6E731F-B211-4B8C-8BE2-342BE014BEC2}" type="presOf" srcId="{888FEF59-2EC7-43A4-B8E0-05A474AEECFB}" destId="{E32768A9-78B1-4032-9F22-331B80187DDD}" srcOrd="0" destOrd="0" presId="urn:microsoft.com/office/officeart/2005/8/layout/default"/>
    <dgm:cxn modelId="{79A29008-D5A5-4A80-AD12-56B4F8A80A27}" type="presOf" srcId="{0E85C7D2-F138-478A-A77D-55B8684FAD8D}" destId="{2D8DAD40-4D9D-4F38-929F-E051D581D9FD}" srcOrd="0" destOrd="0" presId="urn:microsoft.com/office/officeart/2005/8/layout/default"/>
    <dgm:cxn modelId="{BAF4A81B-3CA5-4AD5-848F-FEE7BC5A9945}" type="presOf" srcId="{DBA81519-11D4-4A76-9DC7-DDF39385455E}" destId="{061DF265-66D2-47E6-A404-01D403634164}" srcOrd="0" destOrd="0" presId="urn:microsoft.com/office/officeart/2005/8/layout/default"/>
    <dgm:cxn modelId="{B2845245-4869-49CA-9FEA-7F8133C42154}" srcId="{83044277-984E-4C5F-89AA-658EFA77A52E}" destId="{0E85C7D2-F138-478A-A77D-55B8684FAD8D}" srcOrd="3" destOrd="0" parTransId="{9CF6A05D-9CED-4AE5-A6AA-9984E62ED195}" sibTransId="{171C92A1-4E6F-4719-97F9-BEC61B3FC8B9}"/>
    <dgm:cxn modelId="{41E22E20-DAE8-4CAC-A327-657FE2B1C82B}" srcId="{83044277-984E-4C5F-89AA-658EFA77A52E}" destId="{3917FF19-2733-40D9-AF43-4252DA24654C}" srcOrd="1" destOrd="0" parTransId="{784E8AA1-5F0F-480A-ACA0-B03683634C51}" sibTransId="{8C3C811C-9C0E-41B2-86F9-D40C8BF5E95A}"/>
    <dgm:cxn modelId="{31857903-703A-4BE2-B6D9-25E0BFE187CA}" type="presParOf" srcId="{C25C0AEC-4DE1-44B4-BA59-7D3E4AC755F2}" destId="{E32768A9-78B1-4032-9F22-331B80187DDD}" srcOrd="0" destOrd="0" presId="urn:microsoft.com/office/officeart/2005/8/layout/default"/>
    <dgm:cxn modelId="{F15D1ECB-DC9E-4890-868F-2353FD302E9E}" type="presParOf" srcId="{C25C0AEC-4DE1-44B4-BA59-7D3E4AC755F2}" destId="{7C2897BC-3920-4A9E-A0BA-1454E636D541}" srcOrd="1" destOrd="0" presId="urn:microsoft.com/office/officeart/2005/8/layout/default"/>
    <dgm:cxn modelId="{E67857F9-EAE7-4522-9590-C7772B4B8BCB}" type="presParOf" srcId="{C25C0AEC-4DE1-44B4-BA59-7D3E4AC755F2}" destId="{54D22B90-6900-4035-9EFF-B8C3D58186D1}" srcOrd="2" destOrd="0" presId="urn:microsoft.com/office/officeart/2005/8/layout/default"/>
    <dgm:cxn modelId="{026B607B-A030-47F3-A5BB-63B3EBCB9324}" type="presParOf" srcId="{C25C0AEC-4DE1-44B4-BA59-7D3E4AC755F2}" destId="{409FB0D6-F039-4670-A83C-DAEF811B0BEA}" srcOrd="3" destOrd="0" presId="urn:microsoft.com/office/officeart/2005/8/layout/default"/>
    <dgm:cxn modelId="{E9A6A1DB-800C-4D83-A91A-8C0B305F98FD}" type="presParOf" srcId="{C25C0AEC-4DE1-44B4-BA59-7D3E4AC755F2}" destId="{061DF265-66D2-47E6-A404-01D403634164}" srcOrd="4" destOrd="0" presId="urn:microsoft.com/office/officeart/2005/8/layout/default"/>
    <dgm:cxn modelId="{56CD82BC-46E8-4A34-92DA-D335B949303A}" type="presParOf" srcId="{C25C0AEC-4DE1-44B4-BA59-7D3E4AC755F2}" destId="{18D37AFB-A7A6-4B9C-8CAB-7D1877FD970A}" srcOrd="5" destOrd="0" presId="urn:microsoft.com/office/officeart/2005/8/layout/default"/>
    <dgm:cxn modelId="{6816272C-E5BF-41D8-B469-C53A35086F12}" type="presParOf" srcId="{C25C0AEC-4DE1-44B4-BA59-7D3E4AC755F2}" destId="{2D8DAD40-4D9D-4F38-929F-E051D581D9F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59F7AC-BD6F-440E-A8AB-FA5EC1F01396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7016A2-A16C-4C11-895E-8FEFC440C10A}">
      <dgm:prSet phldrT="[Текст]" custT="1"/>
      <dgm:spPr/>
      <dgm:t>
        <a:bodyPr/>
        <a:lstStyle/>
        <a:p>
          <a:r>
            <a:rPr lang="ru-RU" sz="3200" b="1" i="0" u="none" dirty="0" smtClean="0">
              <a:solidFill>
                <a:schemeClr val="accent1">
                  <a:lumMod val="50000"/>
                </a:schemeClr>
              </a:solidFill>
              <a:effectLst/>
            </a:rPr>
            <a:t>Идея обучения:</a:t>
          </a:r>
        </a:p>
        <a:p>
          <a:endParaRPr lang="ru-RU" sz="1300" dirty="0"/>
        </a:p>
      </dgm:t>
    </dgm:pt>
    <dgm:pt modelId="{1B9DEE73-8999-4855-AA75-DBD35B71C75A}" type="parTrans" cxnId="{5BBF80B5-76F1-49E1-8AF4-61842F81A951}">
      <dgm:prSet/>
      <dgm:spPr/>
      <dgm:t>
        <a:bodyPr/>
        <a:lstStyle/>
        <a:p>
          <a:endParaRPr lang="ru-RU"/>
        </a:p>
      </dgm:t>
    </dgm:pt>
    <dgm:pt modelId="{39F236C4-381B-4016-BB58-3E391BDCC950}" type="sibTrans" cxnId="{5BBF80B5-76F1-49E1-8AF4-61842F81A951}">
      <dgm:prSet/>
      <dgm:spPr/>
      <dgm:t>
        <a:bodyPr/>
        <a:lstStyle/>
        <a:p>
          <a:endParaRPr lang="ru-RU"/>
        </a:p>
      </dgm:t>
    </dgm:pt>
    <dgm:pt modelId="{447187DE-216B-4F30-8FF3-6B1C22A5F970}">
      <dgm:prSet phldrT="[Текст]"/>
      <dgm:spPr/>
      <dgm:t>
        <a:bodyPr/>
        <a:lstStyle/>
        <a:p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  <a:effectLst/>
            </a:rPr>
            <a:t>Развивать у дошкольников общеязыковые, интеллектуальные, познавательные и креативные способности</a:t>
          </a:r>
          <a:endParaRPr lang="ru-RU" b="0" i="0" u="none" dirty="0">
            <a:solidFill>
              <a:schemeClr val="accent1">
                <a:lumMod val="50000"/>
              </a:schemeClr>
            </a:solidFill>
          </a:endParaRPr>
        </a:p>
      </dgm:t>
    </dgm:pt>
    <dgm:pt modelId="{90302AEE-D1DA-42CB-9DB9-CB0562E3A29C}" type="parTrans" cxnId="{EF1B9295-14EF-4921-9B0E-F987DBA6D8A9}">
      <dgm:prSet/>
      <dgm:spPr/>
      <dgm:t>
        <a:bodyPr/>
        <a:lstStyle/>
        <a:p>
          <a:endParaRPr lang="ru-RU"/>
        </a:p>
      </dgm:t>
    </dgm:pt>
    <dgm:pt modelId="{553EC296-923E-4B4E-8B3F-287154B29960}" type="sibTrans" cxnId="{EF1B9295-14EF-4921-9B0E-F987DBA6D8A9}">
      <dgm:prSet/>
      <dgm:spPr/>
      <dgm:t>
        <a:bodyPr/>
        <a:lstStyle/>
        <a:p>
          <a:endParaRPr lang="ru-RU"/>
        </a:p>
      </dgm:t>
    </dgm:pt>
    <dgm:pt modelId="{C11E8361-1E0D-4878-A843-555ACEC40368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accent1">
                  <a:lumMod val="50000"/>
                </a:schemeClr>
              </a:solidFill>
            </a:rPr>
            <a:t>Цель обучения</a:t>
          </a:r>
          <a:endParaRPr lang="ru-RU" sz="3200" dirty="0">
            <a:solidFill>
              <a:schemeClr val="accent1">
                <a:lumMod val="50000"/>
              </a:schemeClr>
            </a:solidFill>
          </a:endParaRPr>
        </a:p>
      </dgm:t>
    </dgm:pt>
    <dgm:pt modelId="{ABF336FB-1B3A-4EBA-817A-FDC9380508BB}" type="parTrans" cxnId="{030E97DF-33C6-43FC-B77A-6E2ED911E5F4}">
      <dgm:prSet/>
      <dgm:spPr/>
      <dgm:t>
        <a:bodyPr/>
        <a:lstStyle/>
        <a:p>
          <a:endParaRPr lang="ru-RU"/>
        </a:p>
      </dgm:t>
    </dgm:pt>
    <dgm:pt modelId="{22A2C070-7F26-4307-A489-B572157539AD}" type="sibTrans" cxnId="{030E97DF-33C6-43FC-B77A-6E2ED911E5F4}">
      <dgm:prSet/>
      <dgm:spPr/>
      <dgm:t>
        <a:bodyPr/>
        <a:lstStyle/>
        <a:p>
          <a:endParaRPr lang="ru-RU"/>
        </a:p>
      </dgm:t>
    </dgm:pt>
    <dgm:pt modelId="{6FC654D3-9516-46CC-AB5C-12F15C6624C3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accent1">
                  <a:lumMod val="50000"/>
                </a:schemeClr>
              </a:solidFill>
              <a:effectLst/>
            </a:rPr>
            <a:t>Форма обучения:</a:t>
          </a:r>
          <a:endParaRPr lang="ru-RU" sz="3200" dirty="0">
            <a:solidFill>
              <a:schemeClr val="accent1">
                <a:lumMod val="50000"/>
              </a:schemeClr>
            </a:solidFill>
          </a:endParaRPr>
        </a:p>
      </dgm:t>
    </dgm:pt>
    <dgm:pt modelId="{A8230E03-045B-4E4B-BC90-5E4D09935CE0}" type="parTrans" cxnId="{1EC2F656-3578-47BE-9DFF-E2B3551F5629}">
      <dgm:prSet/>
      <dgm:spPr/>
      <dgm:t>
        <a:bodyPr/>
        <a:lstStyle/>
        <a:p>
          <a:endParaRPr lang="ru-RU"/>
        </a:p>
      </dgm:t>
    </dgm:pt>
    <dgm:pt modelId="{BBAAAF6E-633D-4B24-8F29-BA0DE963E08B}" type="sibTrans" cxnId="{1EC2F656-3578-47BE-9DFF-E2B3551F5629}">
      <dgm:prSet/>
      <dgm:spPr/>
      <dgm:t>
        <a:bodyPr/>
        <a:lstStyle/>
        <a:p>
          <a:endParaRPr lang="ru-RU"/>
        </a:p>
      </dgm:t>
    </dgm:pt>
    <dgm:pt modelId="{ECA194AB-DC9C-4548-96CD-95796610DB3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Вызвать интерес к языковому и культурному многообразию мира, уважение к языкам и культурам других народов, способствовать речевому развитию и </a:t>
          </a:r>
          <a:r>
            <a:rPr lang="ru-RU" dirty="0" err="1" smtClean="0">
              <a:solidFill>
                <a:schemeClr val="accent1">
                  <a:lumMod val="50000"/>
                </a:schemeClr>
              </a:solidFill>
            </a:rPr>
            <a:t>коммуникативноти</a:t>
          </a:r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.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55DD533C-7E8B-4253-B7C8-CD3EF7CBBA15}" type="sibTrans" cxnId="{06E2E69B-9968-4E38-AEAE-A2758702C6F0}">
      <dgm:prSet/>
      <dgm:spPr/>
      <dgm:t>
        <a:bodyPr/>
        <a:lstStyle/>
        <a:p>
          <a:endParaRPr lang="ru-RU"/>
        </a:p>
      </dgm:t>
    </dgm:pt>
    <dgm:pt modelId="{ED292C51-0A73-442A-B6B3-60C2970761B7}" type="parTrans" cxnId="{06E2E69B-9968-4E38-AEAE-A2758702C6F0}">
      <dgm:prSet/>
      <dgm:spPr/>
      <dgm:t>
        <a:bodyPr/>
        <a:lstStyle/>
        <a:p>
          <a:endParaRPr lang="ru-RU"/>
        </a:p>
      </dgm:t>
    </dgm:pt>
    <dgm:pt modelId="{F1E41979-251A-4F37-B0A7-B7A1F475F075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/>
            </a:rPr>
            <a:t>Обучение – игровое, любое задание превратить в интересную и выполнимую для ребёнка задачу.</a:t>
          </a:r>
          <a:r>
            <a:rPr lang="en-US" b="1" dirty="0" smtClean="0">
              <a:solidFill>
                <a:schemeClr val="accent1">
                  <a:lumMod val="50000"/>
                </a:schemeClr>
              </a:solidFill>
              <a:effectLst/>
            </a:rPr>
            <a:t> 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  <a:effectLst/>
            </a:rPr>
            <a:t>Каждое занятие эмоционально окрашено, по содержанию занятия подобраны стихи, песенки, загадки, рифмы.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6DAD1D82-E6A3-48FE-A93E-FD5DA90D48AF}" type="sibTrans" cxnId="{0565F49F-4CBE-4EE8-A1D3-66B2D0D90948}">
      <dgm:prSet/>
      <dgm:spPr/>
      <dgm:t>
        <a:bodyPr/>
        <a:lstStyle/>
        <a:p>
          <a:endParaRPr lang="ru-RU"/>
        </a:p>
      </dgm:t>
    </dgm:pt>
    <dgm:pt modelId="{129B34FA-BD3D-4BAB-8B02-3863D7548182}" type="parTrans" cxnId="{0565F49F-4CBE-4EE8-A1D3-66B2D0D90948}">
      <dgm:prSet/>
      <dgm:spPr/>
      <dgm:t>
        <a:bodyPr/>
        <a:lstStyle/>
        <a:p>
          <a:endParaRPr lang="ru-RU"/>
        </a:p>
      </dgm:t>
    </dgm:pt>
    <dgm:pt modelId="{7AF88A32-49EF-4ED4-9383-DB78994B8C3F}" type="pres">
      <dgm:prSet presAssocID="{5059F7AC-BD6F-440E-A8AB-FA5EC1F013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377846-5439-405F-A85D-D84BC071D7E4}" type="pres">
      <dgm:prSet presAssocID="{6FC654D3-9516-46CC-AB5C-12F15C6624C3}" presName="boxAndChildren" presStyleCnt="0"/>
      <dgm:spPr/>
    </dgm:pt>
    <dgm:pt modelId="{83614CAB-DF4F-49D6-9693-12CD6D6062ED}" type="pres">
      <dgm:prSet presAssocID="{6FC654D3-9516-46CC-AB5C-12F15C6624C3}" presName="parentTextBox" presStyleLbl="node1" presStyleIdx="0" presStyleCnt="3"/>
      <dgm:spPr/>
      <dgm:t>
        <a:bodyPr/>
        <a:lstStyle/>
        <a:p>
          <a:endParaRPr lang="ru-RU"/>
        </a:p>
      </dgm:t>
    </dgm:pt>
    <dgm:pt modelId="{07124CB2-ECA6-4C1D-8A33-29F1D373F1F5}" type="pres">
      <dgm:prSet presAssocID="{6FC654D3-9516-46CC-AB5C-12F15C6624C3}" presName="entireBox" presStyleLbl="node1" presStyleIdx="0" presStyleCnt="3"/>
      <dgm:spPr/>
      <dgm:t>
        <a:bodyPr/>
        <a:lstStyle/>
        <a:p>
          <a:endParaRPr lang="ru-RU"/>
        </a:p>
      </dgm:t>
    </dgm:pt>
    <dgm:pt modelId="{5F2381F2-D305-4A05-978B-7E8177E2F5C8}" type="pres">
      <dgm:prSet presAssocID="{6FC654D3-9516-46CC-AB5C-12F15C6624C3}" presName="descendantBox" presStyleCnt="0"/>
      <dgm:spPr/>
    </dgm:pt>
    <dgm:pt modelId="{728DF64B-6C28-4575-BAC1-9D719316DC51}" type="pres">
      <dgm:prSet presAssocID="{F1E41979-251A-4F37-B0A7-B7A1F475F075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903A0-9C36-4C51-97BA-97AC35884E26}" type="pres">
      <dgm:prSet presAssocID="{22A2C070-7F26-4307-A489-B572157539AD}" presName="sp" presStyleCnt="0"/>
      <dgm:spPr/>
    </dgm:pt>
    <dgm:pt modelId="{3D998FFC-9317-496B-87D4-EFE83132DB61}" type="pres">
      <dgm:prSet presAssocID="{C11E8361-1E0D-4878-A843-555ACEC40368}" presName="arrowAndChildren" presStyleCnt="0"/>
      <dgm:spPr/>
    </dgm:pt>
    <dgm:pt modelId="{AC062475-09DC-4952-A47E-E982C6C2B951}" type="pres">
      <dgm:prSet presAssocID="{C11E8361-1E0D-4878-A843-555ACEC40368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33991BF-3788-43AB-B29C-D6CC915552C2}" type="pres">
      <dgm:prSet presAssocID="{C11E8361-1E0D-4878-A843-555ACEC40368}" presName="arrow" presStyleLbl="node1" presStyleIdx="1" presStyleCnt="3"/>
      <dgm:spPr/>
      <dgm:t>
        <a:bodyPr/>
        <a:lstStyle/>
        <a:p>
          <a:endParaRPr lang="ru-RU"/>
        </a:p>
      </dgm:t>
    </dgm:pt>
    <dgm:pt modelId="{5DB1AEC1-34A9-417A-8000-BD2E900BD854}" type="pres">
      <dgm:prSet presAssocID="{C11E8361-1E0D-4878-A843-555ACEC40368}" presName="descendantArrow" presStyleCnt="0"/>
      <dgm:spPr/>
    </dgm:pt>
    <dgm:pt modelId="{864C3AD4-296C-4F5D-8F43-C15B9FD73191}" type="pres">
      <dgm:prSet presAssocID="{ECA194AB-DC9C-4548-96CD-95796610DB31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2597C-3984-46D4-80A2-A5B83FC6BE93}" type="pres">
      <dgm:prSet presAssocID="{39F236C4-381B-4016-BB58-3E391BDCC950}" presName="sp" presStyleCnt="0"/>
      <dgm:spPr/>
    </dgm:pt>
    <dgm:pt modelId="{F01E762E-83A3-4708-B569-44747CF08B3E}" type="pres">
      <dgm:prSet presAssocID="{0B7016A2-A16C-4C11-895E-8FEFC440C10A}" presName="arrowAndChildren" presStyleCnt="0"/>
      <dgm:spPr/>
    </dgm:pt>
    <dgm:pt modelId="{8F372818-8B82-4025-BC2C-7F0E4E9F057B}" type="pres">
      <dgm:prSet presAssocID="{0B7016A2-A16C-4C11-895E-8FEFC440C10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990EB5ED-454D-4C5A-B02E-0E13567BFB52}" type="pres">
      <dgm:prSet presAssocID="{0B7016A2-A16C-4C11-895E-8FEFC440C10A}" presName="arrow" presStyleLbl="node1" presStyleIdx="2" presStyleCnt="3"/>
      <dgm:spPr/>
      <dgm:t>
        <a:bodyPr/>
        <a:lstStyle/>
        <a:p>
          <a:endParaRPr lang="ru-RU"/>
        </a:p>
      </dgm:t>
    </dgm:pt>
    <dgm:pt modelId="{28C9BEE4-8BD3-468C-9E2B-C4F6E171F4B4}" type="pres">
      <dgm:prSet presAssocID="{0B7016A2-A16C-4C11-895E-8FEFC440C10A}" presName="descendantArrow" presStyleCnt="0"/>
      <dgm:spPr/>
    </dgm:pt>
    <dgm:pt modelId="{50F46232-1C38-438E-B24D-AF18B642D17F}" type="pres">
      <dgm:prSet presAssocID="{447187DE-216B-4F30-8FF3-6B1C22A5F970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EC6766-4E4E-46CF-ABE8-6200C4F12379}" type="presOf" srcId="{5059F7AC-BD6F-440E-A8AB-FA5EC1F01396}" destId="{7AF88A32-49EF-4ED4-9383-DB78994B8C3F}" srcOrd="0" destOrd="0" presId="urn:microsoft.com/office/officeart/2005/8/layout/process4"/>
    <dgm:cxn modelId="{4F925DBF-CCDD-40B7-A977-3776FC5573D7}" type="presOf" srcId="{0B7016A2-A16C-4C11-895E-8FEFC440C10A}" destId="{8F372818-8B82-4025-BC2C-7F0E4E9F057B}" srcOrd="0" destOrd="0" presId="urn:microsoft.com/office/officeart/2005/8/layout/process4"/>
    <dgm:cxn modelId="{A7688214-1188-4D66-853E-C66EEDD2EB4A}" type="presOf" srcId="{0B7016A2-A16C-4C11-895E-8FEFC440C10A}" destId="{990EB5ED-454D-4C5A-B02E-0E13567BFB52}" srcOrd="1" destOrd="0" presId="urn:microsoft.com/office/officeart/2005/8/layout/process4"/>
    <dgm:cxn modelId="{1EC2F656-3578-47BE-9DFF-E2B3551F5629}" srcId="{5059F7AC-BD6F-440E-A8AB-FA5EC1F01396}" destId="{6FC654D3-9516-46CC-AB5C-12F15C6624C3}" srcOrd="2" destOrd="0" parTransId="{A8230E03-045B-4E4B-BC90-5E4D09935CE0}" sibTransId="{BBAAAF6E-633D-4B24-8F29-BA0DE963E08B}"/>
    <dgm:cxn modelId="{29C5252D-9C87-4B88-89AD-7AFC5653BEA2}" type="presOf" srcId="{F1E41979-251A-4F37-B0A7-B7A1F475F075}" destId="{728DF64B-6C28-4575-BAC1-9D719316DC51}" srcOrd="0" destOrd="0" presId="urn:microsoft.com/office/officeart/2005/8/layout/process4"/>
    <dgm:cxn modelId="{73B810DA-D499-4C84-B972-B8E5D191A731}" type="presOf" srcId="{ECA194AB-DC9C-4548-96CD-95796610DB31}" destId="{864C3AD4-296C-4F5D-8F43-C15B9FD73191}" srcOrd="0" destOrd="0" presId="urn:microsoft.com/office/officeart/2005/8/layout/process4"/>
    <dgm:cxn modelId="{5BBF80B5-76F1-49E1-8AF4-61842F81A951}" srcId="{5059F7AC-BD6F-440E-A8AB-FA5EC1F01396}" destId="{0B7016A2-A16C-4C11-895E-8FEFC440C10A}" srcOrd="0" destOrd="0" parTransId="{1B9DEE73-8999-4855-AA75-DBD35B71C75A}" sibTransId="{39F236C4-381B-4016-BB58-3E391BDCC950}"/>
    <dgm:cxn modelId="{65E34DC9-A903-4B9D-B93E-43CEFB24FD29}" type="presOf" srcId="{6FC654D3-9516-46CC-AB5C-12F15C6624C3}" destId="{83614CAB-DF4F-49D6-9693-12CD6D6062ED}" srcOrd="0" destOrd="0" presId="urn:microsoft.com/office/officeart/2005/8/layout/process4"/>
    <dgm:cxn modelId="{08CEF35F-8D6E-4523-80A3-44AEBCFCF335}" type="presOf" srcId="{447187DE-216B-4F30-8FF3-6B1C22A5F970}" destId="{50F46232-1C38-438E-B24D-AF18B642D17F}" srcOrd="0" destOrd="0" presId="urn:microsoft.com/office/officeart/2005/8/layout/process4"/>
    <dgm:cxn modelId="{228FEFFA-FD98-4668-9466-0405C1C2885F}" type="presOf" srcId="{C11E8361-1E0D-4878-A843-555ACEC40368}" destId="{E33991BF-3788-43AB-B29C-D6CC915552C2}" srcOrd="1" destOrd="0" presId="urn:microsoft.com/office/officeart/2005/8/layout/process4"/>
    <dgm:cxn modelId="{BF241423-5894-402C-BDA0-0FAD05FC9A6F}" type="presOf" srcId="{6FC654D3-9516-46CC-AB5C-12F15C6624C3}" destId="{07124CB2-ECA6-4C1D-8A33-29F1D373F1F5}" srcOrd="1" destOrd="0" presId="urn:microsoft.com/office/officeart/2005/8/layout/process4"/>
    <dgm:cxn modelId="{EF1B9295-14EF-4921-9B0E-F987DBA6D8A9}" srcId="{0B7016A2-A16C-4C11-895E-8FEFC440C10A}" destId="{447187DE-216B-4F30-8FF3-6B1C22A5F970}" srcOrd="0" destOrd="0" parTransId="{90302AEE-D1DA-42CB-9DB9-CB0562E3A29C}" sibTransId="{553EC296-923E-4B4E-8B3F-287154B29960}"/>
    <dgm:cxn modelId="{06E2E69B-9968-4E38-AEAE-A2758702C6F0}" srcId="{C11E8361-1E0D-4878-A843-555ACEC40368}" destId="{ECA194AB-DC9C-4548-96CD-95796610DB31}" srcOrd="0" destOrd="0" parTransId="{ED292C51-0A73-442A-B6B3-60C2970761B7}" sibTransId="{55DD533C-7E8B-4253-B7C8-CD3EF7CBBA15}"/>
    <dgm:cxn modelId="{0565F49F-4CBE-4EE8-A1D3-66B2D0D90948}" srcId="{6FC654D3-9516-46CC-AB5C-12F15C6624C3}" destId="{F1E41979-251A-4F37-B0A7-B7A1F475F075}" srcOrd="0" destOrd="0" parTransId="{129B34FA-BD3D-4BAB-8B02-3863D7548182}" sibTransId="{6DAD1D82-E6A3-48FE-A93E-FD5DA90D48AF}"/>
    <dgm:cxn modelId="{030E97DF-33C6-43FC-B77A-6E2ED911E5F4}" srcId="{5059F7AC-BD6F-440E-A8AB-FA5EC1F01396}" destId="{C11E8361-1E0D-4878-A843-555ACEC40368}" srcOrd="1" destOrd="0" parTransId="{ABF336FB-1B3A-4EBA-817A-FDC9380508BB}" sibTransId="{22A2C070-7F26-4307-A489-B572157539AD}"/>
    <dgm:cxn modelId="{E9FD144A-F096-41E1-8C63-FFFE65F7406D}" type="presOf" srcId="{C11E8361-1E0D-4878-A843-555ACEC40368}" destId="{AC062475-09DC-4952-A47E-E982C6C2B951}" srcOrd="0" destOrd="0" presId="urn:microsoft.com/office/officeart/2005/8/layout/process4"/>
    <dgm:cxn modelId="{97BCE56E-9A1E-4F0E-BF49-55C7F0D89A17}" type="presParOf" srcId="{7AF88A32-49EF-4ED4-9383-DB78994B8C3F}" destId="{EC377846-5439-405F-A85D-D84BC071D7E4}" srcOrd="0" destOrd="0" presId="urn:microsoft.com/office/officeart/2005/8/layout/process4"/>
    <dgm:cxn modelId="{DB7A10A7-FAFA-4750-A079-2BA67D785B4B}" type="presParOf" srcId="{EC377846-5439-405F-A85D-D84BC071D7E4}" destId="{83614CAB-DF4F-49D6-9693-12CD6D6062ED}" srcOrd="0" destOrd="0" presId="urn:microsoft.com/office/officeart/2005/8/layout/process4"/>
    <dgm:cxn modelId="{CCA5F9BF-8B94-4664-BCC7-FF882F112FC2}" type="presParOf" srcId="{EC377846-5439-405F-A85D-D84BC071D7E4}" destId="{07124CB2-ECA6-4C1D-8A33-29F1D373F1F5}" srcOrd="1" destOrd="0" presId="urn:microsoft.com/office/officeart/2005/8/layout/process4"/>
    <dgm:cxn modelId="{D50365FA-36F9-47B1-B632-20F42775B66D}" type="presParOf" srcId="{EC377846-5439-405F-A85D-D84BC071D7E4}" destId="{5F2381F2-D305-4A05-978B-7E8177E2F5C8}" srcOrd="2" destOrd="0" presId="urn:microsoft.com/office/officeart/2005/8/layout/process4"/>
    <dgm:cxn modelId="{E97A558B-0BC6-424D-8C1B-77430D76477C}" type="presParOf" srcId="{5F2381F2-D305-4A05-978B-7E8177E2F5C8}" destId="{728DF64B-6C28-4575-BAC1-9D719316DC51}" srcOrd="0" destOrd="0" presId="urn:microsoft.com/office/officeart/2005/8/layout/process4"/>
    <dgm:cxn modelId="{A3C86C1C-3D1A-438A-8C7D-CF7EEF32DB0E}" type="presParOf" srcId="{7AF88A32-49EF-4ED4-9383-DB78994B8C3F}" destId="{7A8903A0-9C36-4C51-97BA-97AC35884E26}" srcOrd="1" destOrd="0" presId="urn:microsoft.com/office/officeart/2005/8/layout/process4"/>
    <dgm:cxn modelId="{B8CE39B0-7026-4A0E-A14B-72C0811271D5}" type="presParOf" srcId="{7AF88A32-49EF-4ED4-9383-DB78994B8C3F}" destId="{3D998FFC-9317-496B-87D4-EFE83132DB61}" srcOrd="2" destOrd="0" presId="urn:microsoft.com/office/officeart/2005/8/layout/process4"/>
    <dgm:cxn modelId="{A2CB489E-8031-4B10-8F7E-3143524D495B}" type="presParOf" srcId="{3D998FFC-9317-496B-87D4-EFE83132DB61}" destId="{AC062475-09DC-4952-A47E-E982C6C2B951}" srcOrd="0" destOrd="0" presId="urn:microsoft.com/office/officeart/2005/8/layout/process4"/>
    <dgm:cxn modelId="{966E542C-E85D-49A2-92A3-3D037BABC297}" type="presParOf" srcId="{3D998FFC-9317-496B-87D4-EFE83132DB61}" destId="{E33991BF-3788-43AB-B29C-D6CC915552C2}" srcOrd="1" destOrd="0" presId="urn:microsoft.com/office/officeart/2005/8/layout/process4"/>
    <dgm:cxn modelId="{D99C49AC-A023-42C2-A7C5-906E6FBA80D5}" type="presParOf" srcId="{3D998FFC-9317-496B-87D4-EFE83132DB61}" destId="{5DB1AEC1-34A9-417A-8000-BD2E900BD854}" srcOrd="2" destOrd="0" presId="urn:microsoft.com/office/officeart/2005/8/layout/process4"/>
    <dgm:cxn modelId="{A6268EAE-BD0C-4F13-B15A-A03E45E5C750}" type="presParOf" srcId="{5DB1AEC1-34A9-417A-8000-BD2E900BD854}" destId="{864C3AD4-296C-4F5D-8F43-C15B9FD73191}" srcOrd="0" destOrd="0" presId="urn:microsoft.com/office/officeart/2005/8/layout/process4"/>
    <dgm:cxn modelId="{E7A8C526-9CD0-4324-B3A7-1846C017385B}" type="presParOf" srcId="{7AF88A32-49EF-4ED4-9383-DB78994B8C3F}" destId="{D6A2597C-3984-46D4-80A2-A5B83FC6BE93}" srcOrd="3" destOrd="0" presId="urn:microsoft.com/office/officeart/2005/8/layout/process4"/>
    <dgm:cxn modelId="{FBAA1554-351E-4519-9F16-B92C955F78F7}" type="presParOf" srcId="{7AF88A32-49EF-4ED4-9383-DB78994B8C3F}" destId="{F01E762E-83A3-4708-B569-44747CF08B3E}" srcOrd="4" destOrd="0" presId="urn:microsoft.com/office/officeart/2005/8/layout/process4"/>
    <dgm:cxn modelId="{235E6D37-C9B2-4F47-BAE3-F0A6E523DEC8}" type="presParOf" srcId="{F01E762E-83A3-4708-B569-44747CF08B3E}" destId="{8F372818-8B82-4025-BC2C-7F0E4E9F057B}" srcOrd="0" destOrd="0" presId="urn:microsoft.com/office/officeart/2005/8/layout/process4"/>
    <dgm:cxn modelId="{C351ED84-2A66-4CF7-BF6E-79EBF6D15638}" type="presParOf" srcId="{F01E762E-83A3-4708-B569-44747CF08B3E}" destId="{990EB5ED-454D-4C5A-B02E-0E13567BFB52}" srcOrd="1" destOrd="0" presId="urn:microsoft.com/office/officeart/2005/8/layout/process4"/>
    <dgm:cxn modelId="{9EA840DB-8DCC-4745-B502-3738D62110C0}" type="presParOf" srcId="{F01E762E-83A3-4708-B569-44747CF08B3E}" destId="{28C9BEE4-8BD3-468C-9E2B-C4F6E171F4B4}" srcOrd="2" destOrd="0" presId="urn:microsoft.com/office/officeart/2005/8/layout/process4"/>
    <dgm:cxn modelId="{F2FA457D-B6AF-4564-A787-E04ADE1D6D9F}" type="presParOf" srcId="{28C9BEE4-8BD3-468C-9E2B-C4F6E171F4B4}" destId="{50F46232-1C38-438E-B24D-AF18B642D17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57BD2F-74E3-476C-A70A-8CAEDDD67FBF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9E8A536-751B-4B48-977F-77CD8A5E8DFD}">
      <dgm:prSet phldrT="[Текст]"/>
      <dgm:spPr/>
      <dgm:t>
        <a:bodyPr/>
        <a:lstStyle/>
        <a:p>
          <a:r>
            <a:rPr lang="ru-RU" dirty="0" smtClean="0"/>
            <a:t>1 год</a:t>
          </a:r>
          <a:endParaRPr lang="ru-RU" dirty="0"/>
        </a:p>
      </dgm:t>
    </dgm:pt>
    <dgm:pt modelId="{D20F3CC4-ED46-4022-BFA3-B306D047D612}" type="parTrans" cxnId="{6034385A-4477-4C42-9325-75BFDD2BFBBC}">
      <dgm:prSet/>
      <dgm:spPr/>
      <dgm:t>
        <a:bodyPr/>
        <a:lstStyle/>
        <a:p>
          <a:endParaRPr lang="ru-RU"/>
        </a:p>
      </dgm:t>
    </dgm:pt>
    <dgm:pt modelId="{36B0C825-9BF5-4392-B7D9-A44BB191ED63}" type="sibTrans" cxnId="{6034385A-4477-4C42-9325-75BFDD2BFBBC}">
      <dgm:prSet/>
      <dgm:spPr/>
      <dgm:t>
        <a:bodyPr/>
        <a:lstStyle/>
        <a:p>
          <a:endParaRPr lang="ru-RU"/>
        </a:p>
      </dgm:t>
    </dgm:pt>
    <dgm:pt modelId="{F4C8996E-2F21-4AFE-99E6-3525A0DF17E7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Учимся понимать иностранную речь на слух и участвовать в несложной беседе;</a:t>
          </a:r>
          <a:endParaRPr lang="ru-RU" dirty="0"/>
        </a:p>
      </dgm:t>
    </dgm:pt>
    <dgm:pt modelId="{A7FCC450-1EE5-493C-9592-FC377FD5EE10}" type="parTrans" cxnId="{04971F6F-A4CF-46AC-A5DB-38E13B6A7DEE}">
      <dgm:prSet/>
      <dgm:spPr/>
      <dgm:t>
        <a:bodyPr/>
        <a:lstStyle/>
        <a:p>
          <a:endParaRPr lang="ru-RU"/>
        </a:p>
      </dgm:t>
    </dgm:pt>
    <dgm:pt modelId="{4F538AAE-111E-49A3-9F43-009896837CED}" type="sibTrans" cxnId="{04971F6F-A4CF-46AC-A5DB-38E13B6A7DEE}">
      <dgm:prSet/>
      <dgm:spPr/>
      <dgm:t>
        <a:bodyPr/>
        <a:lstStyle/>
        <a:p>
          <a:endParaRPr lang="ru-RU"/>
        </a:p>
      </dgm:t>
    </dgm:pt>
    <dgm:pt modelId="{3301213A-B044-4128-BB80-1CAF00E34B7D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Формируем фонетический навык.</a:t>
          </a:r>
          <a:endParaRPr lang="ru-RU" dirty="0"/>
        </a:p>
      </dgm:t>
    </dgm:pt>
    <dgm:pt modelId="{F261181F-FFD0-4F3B-81FE-9285E9E7E0ED}" type="parTrans" cxnId="{5A40827D-F587-4B4F-A7EB-BE9A2718536D}">
      <dgm:prSet/>
      <dgm:spPr/>
      <dgm:t>
        <a:bodyPr/>
        <a:lstStyle/>
        <a:p>
          <a:endParaRPr lang="ru-RU"/>
        </a:p>
      </dgm:t>
    </dgm:pt>
    <dgm:pt modelId="{AFA58610-DEB7-4DAB-92EA-8693D1263C6B}" type="sibTrans" cxnId="{5A40827D-F587-4B4F-A7EB-BE9A2718536D}">
      <dgm:prSet/>
      <dgm:spPr/>
      <dgm:t>
        <a:bodyPr/>
        <a:lstStyle/>
        <a:p>
          <a:endParaRPr lang="ru-RU"/>
        </a:p>
      </dgm:t>
    </dgm:pt>
    <dgm:pt modelId="{1A51DC56-CF3E-4961-9342-48EC18878EC3}">
      <dgm:prSet phldrT="[Текст]"/>
      <dgm:spPr/>
      <dgm:t>
        <a:bodyPr/>
        <a:lstStyle/>
        <a:p>
          <a:r>
            <a:rPr lang="ru-RU" dirty="0" smtClean="0"/>
            <a:t>2 год</a:t>
          </a:r>
          <a:endParaRPr lang="ru-RU" dirty="0"/>
        </a:p>
      </dgm:t>
    </dgm:pt>
    <dgm:pt modelId="{B6E2EC27-02D3-4C37-8F15-D2C618D96C46}" type="parTrans" cxnId="{54132115-EA70-4731-8AB6-F7883BEE7638}">
      <dgm:prSet/>
      <dgm:spPr/>
      <dgm:t>
        <a:bodyPr/>
        <a:lstStyle/>
        <a:p>
          <a:endParaRPr lang="ru-RU"/>
        </a:p>
      </dgm:t>
    </dgm:pt>
    <dgm:pt modelId="{C12B25B9-02CE-44F4-8CB1-39F3261D9452}" type="sibTrans" cxnId="{54132115-EA70-4731-8AB6-F7883BEE7638}">
      <dgm:prSet/>
      <dgm:spPr/>
      <dgm:t>
        <a:bodyPr/>
        <a:lstStyle/>
        <a:p>
          <a:endParaRPr lang="ru-RU"/>
        </a:p>
      </dgm:t>
    </dgm:pt>
    <dgm:pt modelId="{D39E0533-0CA2-441C-8BB3-2F4F180381DF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Осваиваем грамматические структуры и накапливаем лексический запас иностранных слов. </a:t>
          </a:r>
          <a:endParaRPr lang="ru-RU" dirty="0"/>
        </a:p>
      </dgm:t>
    </dgm:pt>
    <dgm:pt modelId="{304855FB-D638-490F-89F2-C49EADA83AC5}" type="parTrans" cxnId="{2A32AC2A-1444-4A75-93C3-5DC8F5CC98DC}">
      <dgm:prSet/>
      <dgm:spPr/>
      <dgm:t>
        <a:bodyPr/>
        <a:lstStyle/>
        <a:p>
          <a:endParaRPr lang="ru-RU"/>
        </a:p>
      </dgm:t>
    </dgm:pt>
    <dgm:pt modelId="{02F2F0B7-7BF5-4B86-BA0F-AE56FF84069F}" type="sibTrans" cxnId="{2A32AC2A-1444-4A75-93C3-5DC8F5CC98DC}">
      <dgm:prSet/>
      <dgm:spPr/>
      <dgm:t>
        <a:bodyPr/>
        <a:lstStyle/>
        <a:p>
          <a:endParaRPr lang="ru-RU"/>
        </a:p>
      </dgm:t>
    </dgm:pt>
    <dgm:pt modelId="{1B3531B8-59C4-4F0E-A551-47E58D44BC7F}">
      <dgm:prSet phldrT="[Текст]"/>
      <dgm:spPr/>
      <dgm:t>
        <a:bodyPr/>
        <a:lstStyle/>
        <a:p>
          <a:r>
            <a:rPr lang="ru-RU" dirty="0" smtClean="0"/>
            <a:t>3 год</a:t>
          </a:r>
          <a:endParaRPr lang="ru-RU" dirty="0"/>
        </a:p>
      </dgm:t>
    </dgm:pt>
    <dgm:pt modelId="{63FFF177-58B0-467F-BFF9-4135F4FD893C}" type="parTrans" cxnId="{6DD68CAE-3068-4430-86C9-E31E142FCCF3}">
      <dgm:prSet/>
      <dgm:spPr/>
      <dgm:t>
        <a:bodyPr/>
        <a:lstStyle/>
        <a:p>
          <a:endParaRPr lang="ru-RU"/>
        </a:p>
      </dgm:t>
    </dgm:pt>
    <dgm:pt modelId="{469101A9-F7B7-469A-B4EC-DE4C7B0E613A}" type="sibTrans" cxnId="{6DD68CAE-3068-4430-86C9-E31E142FCCF3}">
      <dgm:prSet/>
      <dgm:spPr/>
      <dgm:t>
        <a:bodyPr/>
        <a:lstStyle/>
        <a:p>
          <a:endParaRPr lang="ru-RU"/>
        </a:p>
      </dgm:t>
    </dgm:pt>
    <dgm:pt modelId="{C6A5B6F2-6A27-4304-A919-D0A10A23B715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Verdana" pitchFamily="34" charset="0"/>
            </a:rPr>
            <a:t>Знакомимся с английским алфавитом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C5E41634-998A-48C3-A6FE-E87FECADAD27}" type="parTrans" cxnId="{99EBE3D1-1F40-48B8-AE03-04E89A1BBBF5}">
      <dgm:prSet/>
      <dgm:spPr/>
      <dgm:t>
        <a:bodyPr/>
        <a:lstStyle/>
        <a:p>
          <a:endParaRPr lang="ru-RU"/>
        </a:p>
      </dgm:t>
    </dgm:pt>
    <dgm:pt modelId="{42E959AB-9EE1-4DD2-8304-5214B30F9895}" type="sibTrans" cxnId="{99EBE3D1-1F40-48B8-AE03-04E89A1BBBF5}">
      <dgm:prSet/>
      <dgm:spPr/>
      <dgm:t>
        <a:bodyPr/>
        <a:lstStyle/>
        <a:p>
          <a:endParaRPr lang="ru-RU"/>
        </a:p>
      </dgm:t>
    </dgm:pt>
    <dgm:pt modelId="{38B30F5B-E9F5-4B92-956A-50DFEC7ACED7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Совершенствуем фонетические и грамматические навыки.</a:t>
          </a:r>
          <a:endParaRPr lang="ru-RU" dirty="0"/>
        </a:p>
      </dgm:t>
    </dgm:pt>
    <dgm:pt modelId="{B332E6B9-40AD-4415-AAAB-8376273EE990}" type="parTrans" cxnId="{4749FD81-8108-4420-82EF-B415716B80F9}">
      <dgm:prSet/>
      <dgm:spPr/>
      <dgm:t>
        <a:bodyPr/>
        <a:lstStyle/>
        <a:p>
          <a:endParaRPr lang="ru-RU"/>
        </a:p>
      </dgm:t>
    </dgm:pt>
    <dgm:pt modelId="{F1962E70-5B7D-4B72-8B89-0A381593338A}" type="sibTrans" cxnId="{4749FD81-8108-4420-82EF-B415716B80F9}">
      <dgm:prSet/>
      <dgm:spPr/>
      <dgm:t>
        <a:bodyPr/>
        <a:lstStyle/>
        <a:p>
          <a:endParaRPr lang="ru-RU"/>
        </a:p>
      </dgm:t>
    </dgm:pt>
    <dgm:pt modelId="{7AE11FE7-2661-4A44-9E5D-0C6ED762881A}">
      <dgm:prSet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Совершенствуем фонетические навыки.</a:t>
          </a:r>
        </a:p>
      </dgm:t>
    </dgm:pt>
    <dgm:pt modelId="{45542EC2-B119-4085-9D65-C5CA2D85E831}" type="parTrans" cxnId="{B0B31854-B0B7-436B-91C8-D71EF5CA3057}">
      <dgm:prSet/>
      <dgm:spPr/>
      <dgm:t>
        <a:bodyPr/>
        <a:lstStyle/>
        <a:p>
          <a:endParaRPr lang="ru-RU"/>
        </a:p>
      </dgm:t>
    </dgm:pt>
    <dgm:pt modelId="{1200C69D-8199-43CD-9C2F-714FA85A611D}" type="sibTrans" cxnId="{B0B31854-B0B7-436B-91C8-D71EF5CA3057}">
      <dgm:prSet/>
      <dgm:spPr/>
      <dgm:t>
        <a:bodyPr/>
        <a:lstStyle/>
        <a:p>
          <a:endParaRPr lang="ru-RU"/>
        </a:p>
      </dgm:t>
    </dgm:pt>
    <dgm:pt modelId="{BAEEFEF3-8617-41E7-83CB-B2A6086A5397}" type="pres">
      <dgm:prSet presAssocID="{EF57BD2F-74E3-476C-A70A-8CAEDDD67F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B74D9B-8C48-41E8-9514-853B0B7806CF}" type="pres">
      <dgm:prSet presAssocID="{09E8A536-751B-4B48-977F-77CD8A5E8DFD}" presName="composite" presStyleCnt="0"/>
      <dgm:spPr/>
    </dgm:pt>
    <dgm:pt modelId="{C2337D70-6F13-4C7E-B0E6-D569FD42F9DE}" type="pres">
      <dgm:prSet presAssocID="{09E8A536-751B-4B48-977F-77CD8A5E8DF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72445-EAD0-4F58-AFEE-E37679C36B84}" type="pres">
      <dgm:prSet presAssocID="{09E8A536-751B-4B48-977F-77CD8A5E8DF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EE068-46F9-4D16-B632-7E7F2445E786}" type="pres">
      <dgm:prSet presAssocID="{36B0C825-9BF5-4392-B7D9-A44BB191ED63}" presName="sp" presStyleCnt="0"/>
      <dgm:spPr/>
    </dgm:pt>
    <dgm:pt modelId="{9ABB0607-FF72-4ACF-A3F7-C28E9A95E363}" type="pres">
      <dgm:prSet presAssocID="{1A51DC56-CF3E-4961-9342-48EC18878EC3}" presName="composite" presStyleCnt="0"/>
      <dgm:spPr/>
    </dgm:pt>
    <dgm:pt modelId="{AC6A8B11-34C1-4F17-8585-D946BF450FA7}" type="pres">
      <dgm:prSet presAssocID="{1A51DC56-CF3E-4961-9342-48EC18878EC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37456-59D5-4110-A1D9-3639B3E581D3}" type="pres">
      <dgm:prSet presAssocID="{1A51DC56-CF3E-4961-9342-48EC18878EC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83A0D-B6A1-4DB3-A6E6-A39A75852317}" type="pres">
      <dgm:prSet presAssocID="{C12B25B9-02CE-44F4-8CB1-39F3261D9452}" presName="sp" presStyleCnt="0"/>
      <dgm:spPr/>
    </dgm:pt>
    <dgm:pt modelId="{8AF0FE40-52D3-427D-8FE5-A0631C82C94B}" type="pres">
      <dgm:prSet presAssocID="{1B3531B8-59C4-4F0E-A551-47E58D44BC7F}" presName="composite" presStyleCnt="0"/>
      <dgm:spPr/>
    </dgm:pt>
    <dgm:pt modelId="{026E1103-18F5-4B5D-8AD9-4E0E327C5F99}" type="pres">
      <dgm:prSet presAssocID="{1B3531B8-59C4-4F0E-A551-47E58D44BC7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0A0B3-3BBA-4127-B7B9-B25BE2813768}" type="pres">
      <dgm:prSet presAssocID="{1B3531B8-59C4-4F0E-A551-47E58D44BC7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027E71-48EA-4C60-902E-26E25F0067FB}" type="presOf" srcId="{7AE11FE7-2661-4A44-9E5D-0C6ED762881A}" destId="{FC237456-59D5-4110-A1D9-3639B3E581D3}" srcOrd="0" destOrd="1" presId="urn:microsoft.com/office/officeart/2005/8/layout/chevron2"/>
    <dgm:cxn modelId="{99EBE3D1-1F40-48B8-AE03-04E89A1BBBF5}" srcId="{1B3531B8-59C4-4F0E-A551-47E58D44BC7F}" destId="{C6A5B6F2-6A27-4304-A919-D0A10A23B715}" srcOrd="0" destOrd="0" parTransId="{C5E41634-998A-48C3-A6FE-E87FECADAD27}" sibTransId="{42E959AB-9EE1-4DD2-8304-5214B30F9895}"/>
    <dgm:cxn modelId="{DA7F09D6-052D-4A80-B080-AD33D31DB59E}" type="presOf" srcId="{C6A5B6F2-6A27-4304-A919-D0A10A23B715}" destId="{E960A0B3-3BBA-4127-B7B9-B25BE2813768}" srcOrd="0" destOrd="0" presId="urn:microsoft.com/office/officeart/2005/8/layout/chevron2"/>
    <dgm:cxn modelId="{5A40827D-F587-4B4F-A7EB-BE9A2718536D}" srcId="{09E8A536-751B-4B48-977F-77CD8A5E8DFD}" destId="{3301213A-B044-4128-BB80-1CAF00E34B7D}" srcOrd="1" destOrd="0" parTransId="{F261181F-FFD0-4F3B-81FE-9285E9E7E0ED}" sibTransId="{AFA58610-DEB7-4DAB-92EA-8693D1263C6B}"/>
    <dgm:cxn modelId="{6034385A-4477-4C42-9325-75BFDD2BFBBC}" srcId="{EF57BD2F-74E3-476C-A70A-8CAEDDD67FBF}" destId="{09E8A536-751B-4B48-977F-77CD8A5E8DFD}" srcOrd="0" destOrd="0" parTransId="{D20F3CC4-ED46-4022-BFA3-B306D047D612}" sibTransId="{36B0C825-9BF5-4392-B7D9-A44BB191ED63}"/>
    <dgm:cxn modelId="{B0B31854-B0B7-436B-91C8-D71EF5CA3057}" srcId="{1A51DC56-CF3E-4961-9342-48EC18878EC3}" destId="{7AE11FE7-2661-4A44-9E5D-0C6ED762881A}" srcOrd="1" destOrd="0" parTransId="{45542EC2-B119-4085-9D65-C5CA2D85E831}" sibTransId="{1200C69D-8199-43CD-9C2F-714FA85A611D}"/>
    <dgm:cxn modelId="{6DD68CAE-3068-4430-86C9-E31E142FCCF3}" srcId="{EF57BD2F-74E3-476C-A70A-8CAEDDD67FBF}" destId="{1B3531B8-59C4-4F0E-A551-47E58D44BC7F}" srcOrd="2" destOrd="0" parTransId="{63FFF177-58B0-467F-BFF9-4135F4FD893C}" sibTransId="{469101A9-F7B7-469A-B4EC-DE4C7B0E613A}"/>
    <dgm:cxn modelId="{2A32AC2A-1444-4A75-93C3-5DC8F5CC98DC}" srcId="{1A51DC56-CF3E-4961-9342-48EC18878EC3}" destId="{D39E0533-0CA2-441C-8BB3-2F4F180381DF}" srcOrd="0" destOrd="0" parTransId="{304855FB-D638-490F-89F2-C49EADA83AC5}" sibTransId="{02F2F0B7-7BF5-4B86-BA0F-AE56FF84069F}"/>
    <dgm:cxn modelId="{99C66AAB-9E6B-43DE-857B-DD60C9FE2B6E}" type="presOf" srcId="{1B3531B8-59C4-4F0E-A551-47E58D44BC7F}" destId="{026E1103-18F5-4B5D-8AD9-4E0E327C5F99}" srcOrd="0" destOrd="0" presId="urn:microsoft.com/office/officeart/2005/8/layout/chevron2"/>
    <dgm:cxn modelId="{9D1A41DE-8ACE-4239-957C-7E455CF9963C}" type="presOf" srcId="{38B30F5B-E9F5-4B92-956A-50DFEC7ACED7}" destId="{E960A0B3-3BBA-4127-B7B9-B25BE2813768}" srcOrd="0" destOrd="1" presId="urn:microsoft.com/office/officeart/2005/8/layout/chevron2"/>
    <dgm:cxn modelId="{54132115-EA70-4731-8AB6-F7883BEE7638}" srcId="{EF57BD2F-74E3-476C-A70A-8CAEDDD67FBF}" destId="{1A51DC56-CF3E-4961-9342-48EC18878EC3}" srcOrd="1" destOrd="0" parTransId="{B6E2EC27-02D3-4C37-8F15-D2C618D96C46}" sibTransId="{C12B25B9-02CE-44F4-8CB1-39F3261D9452}"/>
    <dgm:cxn modelId="{4749FD81-8108-4420-82EF-B415716B80F9}" srcId="{1B3531B8-59C4-4F0E-A551-47E58D44BC7F}" destId="{38B30F5B-E9F5-4B92-956A-50DFEC7ACED7}" srcOrd="1" destOrd="0" parTransId="{B332E6B9-40AD-4415-AAAB-8376273EE990}" sibTransId="{F1962E70-5B7D-4B72-8B89-0A381593338A}"/>
    <dgm:cxn modelId="{854D61F6-03C7-4A55-B14C-7821A4C317C8}" type="presOf" srcId="{D39E0533-0CA2-441C-8BB3-2F4F180381DF}" destId="{FC237456-59D5-4110-A1D9-3639B3E581D3}" srcOrd="0" destOrd="0" presId="urn:microsoft.com/office/officeart/2005/8/layout/chevron2"/>
    <dgm:cxn modelId="{74CD05BE-B52D-4317-815A-25C6F711A214}" type="presOf" srcId="{1A51DC56-CF3E-4961-9342-48EC18878EC3}" destId="{AC6A8B11-34C1-4F17-8585-D946BF450FA7}" srcOrd="0" destOrd="0" presId="urn:microsoft.com/office/officeart/2005/8/layout/chevron2"/>
    <dgm:cxn modelId="{5DEA4633-3FA3-419B-9B51-BA677FB2121C}" type="presOf" srcId="{3301213A-B044-4128-BB80-1CAF00E34B7D}" destId="{8C272445-EAD0-4F58-AFEE-E37679C36B84}" srcOrd="0" destOrd="1" presId="urn:microsoft.com/office/officeart/2005/8/layout/chevron2"/>
    <dgm:cxn modelId="{917EE157-726C-487E-AA3C-550A8F06289B}" type="presOf" srcId="{EF57BD2F-74E3-476C-A70A-8CAEDDD67FBF}" destId="{BAEEFEF3-8617-41E7-83CB-B2A6086A5397}" srcOrd="0" destOrd="0" presId="urn:microsoft.com/office/officeart/2005/8/layout/chevron2"/>
    <dgm:cxn modelId="{04971F6F-A4CF-46AC-A5DB-38E13B6A7DEE}" srcId="{09E8A536-751B-4B48-977F-77CD8A5E8DFD}" destId="{F4C8996E-2F21-4AFE-99E6-3525A0DF17E7}" srcOrd="0" destOrd="0" parTransId="{A7FCC450-1EE5-493C-9592-FC377FD5EE10}" sibTransId="{4F538AAE-111E-49A3-9F43-009896837CED}"/>
    <dgm:cxn modelId="{BA4927AC-EC06-45BC-8006-FACDF362BAEF}" type="presOf" srcId="{F4C8996E-2F21-4AFE-99E6-3525A0DF17E7}" destId="{8C272445-EAD0-4F58-AFEE-E37679C36B84}" srcOrd="0" destOrd="0" presId="urn:microsoft.com/office/officeart/2005/8/layout/chevron2"/>
    <dgm:cxn modelId="{64D2A08D-9309-49BD-AEDB-378CCE4D92C5}" type="presOf" srcId="{09E8A536-751B-4B48-977F-77CD8A5E8DFD}" destId="{C2337D70-6F13-4C7E-B0E6-D569FD42F9DE}" srcOrd="0" destOrd="0" presId="urn:microsoft.com/office/officeart/2005/8/layout/chevron2"/>
    <dgm:cxn modelId="{3C18998C-0D41-4B97-9E6A-285787CD60E1}" type="presParOf" srcId="{BAEEFEF3-8617-41E7-83CB-B2A6086A5397}" destId="{5DB74D9B-8C48-41E8-9514-853B0B7806CF}" srcOrd="0" destOrd="0" presId="urn:microsoft.com/office/officeart/2005/8/layout/chevron2"/>
    <dgm:cxn modelId="{86B35208-71D1-4871-B7EB-36AACCBAA85C}" type="presParOf" srcId="{5DB74D9B-8C48-41E8-9514-853B0B7806CF}" destId="{C2337D70-6F13-4C7E-B0E6-D569FD42F9DE}" srcOrd="0" destOrd="0" presId="urn:microsoft.com/office/officeart/2005/8/layout/chevron2"/>
    <dgm:cxn modelId="{6CC22C1B-006C-4BB2-8490-EF8AE18D8F4C}" type="presParOf" srcId="{5DB74D9B-8C48-41E8-9514-853B0B7806CF}" destId="{8C272445-EAD0-4F58-AFEE-E37679C36B84}" srcOrd="1" destOrd="0" presId="urn:microsoft.com/office/officeart/2005/8/layout/chevron2"/>
    <dgm:cxn modelId="{84051AFE-882E-4D4B-BAD7-9988F8E84745}" type="presParOf" srcId="{BAEEFEF3-8617-41E7-83CB-B2A6086A5397}" destId="{AA1EE068-46F9-4D16-B632-7E7F2445E786}" srcOrd="1" destOrd="0" presId="urn:microsoft.com/office/officeart/2005/8/layout/chevron2"/>
    <dgm:cxn modelId="{6982BF42-8409-4DB5-B6D1-4AD5BCFF3CEA}" type="presParOf" srcId="{BAEEFEF3-8617-41E7-83CB-B2A6086A5397}" destId="{9ABB0607-FF72-4ACF-A3F7-C28E9A95E363}" srcOrd="2" destOrd="0" presId="urn:microsoft.com/office/officeart/2005/8/layout/chevron2"/>
    <dgm:cxn modelId="{2015D3CA-02A3-4318-B12B-A919855968FE}" type="presParOf" srcId="{9ABB0607-FF72-4ACF-A3F7-C28E9A95E363}" destId="{AC6A8B11-34C1-4F17-8585-D946BF450FA7}" srcOrd="0" destOrd="0" presId="urn:microsoft.com/office/officeart/2005/8/layout/chevron2"/>
    <dgm:cxn modelId="{41007899-6952-4283-BFA8-AC6297448ACE}" type="presParOf" srcId="{9ABB0607-FF72-4ACF-A3F7-C28E9A95E363}" destId="{FC237456-59D5-4110-A1D9-3639B3E581D3}" srcOrd="1" destOrd="0" presId="urn:microsoft.com/office/officeart/2005/8/layout/chevron2"/>
    <dgm:cxn modelId="{370426D6-3BD7-4D39-8125-2E773E46765C}" type="presParOf" srcId="{BAEEFEF3-8617-41E7-83CB-B2A6086A5397}" destId="{1F883A0D-B6A1-4DB3-A6E6-A39A75852317}" srcOrd="3" destOrd="0" presId="urn:microsoft.com/office/officeart/2005/8/layout/chevron2"/>
    <dgm:cxn modelId="{6BA69CF0-32F7-4AA3-9510-C185F51D949F}" type="presParOf" srcId="{BAEEFEF3-8617-41E7-83CB-B2A6086A5397}" destId="{8AF0FE40-52D3-427D-8FE5-A0631C82C94B}" srcOrd="4" destOrd="0" presId="urn:microsoft.com/office/officeart/2005/8/layout/chevron2"/>
    <dgm:cxn modelId="{6AA40DB7-B438-4F4E-9EEE-15C3AB43956E}" type="presParOf" srcId="{8AF0FE40-52D3-427D-8FE5-A0631C82C94B}" destId="{026E1103-18F5-4B5D-8AD9-4E0E327C5F99}" srcOrd="0" destOrd="0" presId="urn:microsoft.com/office/officeart/2005/8/layout/chevron2"/>
    <dgm:cxn modelId="{00B4B253-5067-4568-8EE0-DD9EA25DC410}" type="presParOf" srcId="{8AF0FE40-52D3-427D-8FE5-A0631C82C94B}" destId="{E960A0B3-3BBA-4127-B7B9-B25BE28137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768A9-78B1-4032-9F22-331B80187DDD}">
      <dsp:nvSpPr>
        <dsp:cNvPr id="0" name=""/>
        <dsp:cNvSpPr/>
      </dsp:nvSpPr>
      <dsp:spPr>
        <a:xfrm>
          <a:off x="911" y="125976"/>
          <a:ext cx="3555131" cy="21330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0000"/>
              </a:solidFill>
            </a:rPr>
            <a:t>Дошкольный возраст  -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0000"/>
              </a:solidFill>
            </a:rPr>
            <a:t>наиболее </a:t>
          </a:r>
          <a:r>
            <a:rPr lang="ru-RU" sz="1800" b="1" kern="1200" dirty="0" smtClean="0">
              <a:solidFill>
                <a:srgbClr val="000000"/>
              </a:solidFill>
            </a:rPr>
            <a:t>благоприятный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0000"/>
              </a:solidFill>
            </a:rPr>
            <a:t>период для овладения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0000"/>
              </a:solidFill>
            </a:rPr>
            <a:t>иностранным языком</a:t>
          </a:r>
          <a:endParaRPr lang="ru-RU" sz="2100" kern="1200" dirty="0"/>
        </a:p>
      </dsp:txBody>
      <dsp:txXfrm>
        <a:off x="911" y="125976"/>
        <a:ext cx="3555131" cy="2133079"/>
      </dsp:txXfrm>
    </dsp:sp>
    <dsp:sp modelId="{54D22B90-6900-4035-9EFF-B8C3D58186D1}">
      <dsp:nvSpPr>
        <dsp:cNvPr id="0" name=""/>
        <dsp:cNvSpPr/>
      </dsp:nvSpPr>
      <dsp:spPr>
        <a:xfrm>
          <a:off x="3911556" y="125976"/>
          <a:ext cx="3555131" cy="2133079"/>
        </a:xfrm>
        <a:prstGeom prst="rect">
          <a:avLst/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Обучение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способствует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совершенствованию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всех сторон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родной речи. </a:t>
          </a:r>
          <a:endParaRPr lang="ru-RU" sz="2000" kern="1200" dirty="0"/>
        </a:p>
      </dsp:txBody>
      <dsp:txXfrm>
        <a:off x="3911556" y="125976"/>
        <a:ext cx="3555131" cy="2133079"/>
      </dsp:txXfrm>
    </dsp:sp>
    <dsp:sp modelId="{061DF265-66D2-47E6-A404-01D403634164}">
      <dsp:nvSpPr>
        <dsp:cNvPr id="0" name=""/>
        <dsp:cNvSpPr/>
      </dsp:nvSpPr>
      <dsp:spPr>
        <a:xfrm>
          <a:off x="911" y="2614569"/>
          <a:ext cx="3555131" cy="2133079"/>
        </a:xfrm>
        <a:prstGeom prst="rect">
          <a:avLst/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Обучение происходит </a:t>
          </a:r>
          <a:endParaRPr lang="en-US" sz="2000" b="1" kern="1200" dirty="0" smtClean="0">
            <a:solidFill>
              <a:srgbClr val="0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в игровой форме в виде </a:t>
          </a:r>
          <a:endParaRPr lang="en-US" sz="2000" b="1" kern="1200" dirty="0" smtClean="0">
            <a:solidFill>
              <a:srgbClr val="0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увлекательных </a:t>
          </a:r>
          <a:endParaRPr lang="en-US" sz="2000" b="1" kern="1200" dirty="0" smtClean="0">
            <a:solidFill>
              <a:srgbClr val="0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практических </a:t>
          </a:r>
          <a:endParaRPr lang="en-US" sz="2000" b="1" kern="1200" dirty="0" smtClean="0">
            <a:solidFill>
              <a:srgbClr val="0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занятий</a:t>
          </a:r>
          <a:r>
            <a:rPr lang="en-US" sz="2000" b="1" kern="1200" dirty="0" smtClean="0">
              <a:solidFill>
                <a:srgbClr val="000000"/>
              </a:solidFill>
            </a:rPr>
            <a:t>.</a:t>
          </a:r>
          <a:r>
            <a:rPr lang="ru-RU" sz="2000" kern="1200" dirty="0" smtClean="0">
              <a:solidFill>
                <a:srgbClr val="000000"/>
              </a:solidFill>
            </a:rPr>
            <a:t> </a:t>
          </a:r>
          <a:endParaRPr lang="ru-RU" sz="2000" kern="1200" dirty="0"/>
        </a:p>
      </dsp:txBody>
      <dsp:txXfrm>
        <a:off x="911" y="2614569"/>
        <a:ext cx="3555131" cy="2133079"/>
      </dsp:txXfrm>
    </dsp:sp>
    <dsp:sp modelId="{2D8DAD40-4D9D-4F38-929F-E051D581D9FD}">
      <dsp:nvSpPr>
        <dsp:cNvPr id="0" name=""/>
        <dsp:cNvSpPr/>
      </dsp:nvSpPr>
      <dsp:spPr>
        <a:xfrm>
          <a:off x="3911556" y="2614569"/>
          <a:ext cx="3555131" cy="2133079"/>
        </a:xfrm>
        <a:prstGeom prst="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00"/>
              </a:solidFill>
            </a:rPr>
            <a:t>В основе нашего обучения – эмоциональное восприятие ребенком связной речи на материале английских </a:t>
          </a:r>
          <a:r>
            <a:rPr lang="ru-RU" sz="2000" b="1" kern="1200" dirty="0" err="1" smtClean="0">
              <a:solidFill>
                <a:srgbClr val="000000"/>
              </a:solidFill>
            </a:rPr>
            <a:t>песен,стихов</a:t>
          </a:r>
          <a:r>
            <a:rPr lang="ru-RU" sz="2000" b="1" kern="1200" dirty="0" smtClean="0">
              <a:solidFill>
                <a:srgbClr val="000000"/>
              </a:solidFill>
            </a:rPr>
            <a:t> и игр.</a:t>
          </a:r>
          <a:endParaRPr lang="ru-RU" sz="2000" kern="1200" dirty="0"/>
        </a:p>
      </dsp:txBody>
      <dsp:txXfrm>
        <a:off x="3911556" y="2614569"/>
        <a:ext cx="3555131" cy="2133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24CB2-ECA6-4C1D-8A33-29F1D373F1F5}">
      <dsp:nvSpPr>
        <dsp:cNvPr id="0" name=""/>
        <dsp:cNvSpPr/>
      </dsp:nvSpPr>
      <dsp:spPr>
        <a:xfrm>
          <a:off x="0" y="3902704"/>
          <a:ext cx="6984776" cy="12809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1">
                  <a:lumMod val="50000"/>
                </a:schemeClr>
              </a:solidFill>
              <a:effectLst/>
            </a:rPr>
            <a:t>Форма обучения:</a:t>
          </a:r>
          <a:endParaRPr lang="ru-RU" sz="32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3902704"/>
        <a:ext cx="6984776" cy="691715"/>
      </dsp:txXfrm>
    </dsp:sp>
    <dsp:sp modelId="{728DF64B-6C28-4575-BAC1-9D719316DC51}">
      <dsp:nvSpPr>
        <dsp:cNvPr id="0" name=""/>
        <dsp:cNvSpPr/>
      </dsp:nvSpPr>
      <dsp:spPr>
        <a:xfrm>
          <a:off x="0" y="4568801"/>
          <a:ext cx="6984776" cy="5892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1">
                  <a:lumMod val="50000"/>
                </a:schemeClr>
              </a:solidFill>
              <a:effectLst/>
            </a:rPr>
            <a:t>Обучение – игровое, любое задание превратить в интересную и выполнимую для ребёнка задачу.</a:t>
          </a:r>
          <a:r>
            <a:rPr lang="en-US" sz="1300" b="1" kern="1200" dirty="0" smtClean="0">
              <a:solidFill>
                <a:schemeClr val="accent1">
                  <a:lumMod val="50000"/>
                </a:schemeClr>
              </a:solidFill>
              <a:effectLst/>
            </a:rPr>
            <a:t> </a:t>
          </a:r>
          <a:r>
            <a:rPr lang="ru-RU" sz="1300" b="1" kern="1200" dirty="0" smtClean="0">
              <a:solidFill>
                <a:schemeClr val="accent1">
                  <a:lumMod val="50000"/>
                </a:schemeClr>
              </a:solidFill>
              <a:effectLst/>
            </a:rPr>
            <a:t>Каждое занятие эмоционально окрашено, по содержанию занятия подобраны стихи, песенки, загадки, рифмы.</a:t>
          </a:r>
          <a:endParaRPr lang="ru-RU" sz="13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4568801"/>
        <a:ext cx="6984776" cy="589239"/>
      </dsp:txXfrm>
    </dsp:sp>
    <dsp:sp modelId="{E33991BF-3788-43AB-B29C-D6CC915552C2}">
      <dsp:nvSpPr>
        <dsp:cNvPr id="0" name=""/>
        <dsp:cNvSpPr/>
      </dsp:nvSpPr>
      <dsp:spPr>
        <a:xfrm rot="10800000">
          <a:off x="0" y="1951810"/>
          <a:ext cx="6984776" cy="1970108"/>
        </a:xfrm>
        <a:prstGeom prst="upArrowCallout">
          <a:avLst/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1">
                  <a:lumMod val="50000"/>
                </a:schemeClr>
              </a:solidFill>
            </a:rPr>
            <a:t>Цель обучения</a:t>
          </a:r>
          <a:endParaRPr lang="ru-RU" sz="3200" kern="1200" dirty="0">
            <a:solidFill>
              <a:schemeClr val="accent1">
                <a:lumMod val="50000"/>
              </a:schemeClr>
            </a:solidFill>
          </a:endParaRPr>
        </a:p>
      </dsp:txBody>
      <dsp:txXfrm rot="-10800000">
        <a:off x="0" y="1951810"/>
        <a:ext cx="6984776" cy="691508"/>
      </dsp:txXfrm>
    </dsp:sp>
    <dsp:sp modelId="{864C3AD4-296C-4F5D-8F43-C15B9FD73191}">
      <dsp:nvSpPr>
        <dsp:cNvPr id="0" name=""/>
        <dsp:cNvSpPr/>
      </dsp:nvSpPr>
      <dsp:spPr>
        <a:xfrm>
          <a:off x="0" y="2643318"/>
          <a:ext cx="6984776" cy="589062"/>
        </a:xfrm>
        <a:prstGeom prst="rect">
          <a:avLst/>
        </a:prstGeom>
        <a:solidFill>
          <a:schemeClr val="accent4">
            <a:tint val="40000"/>
            <a:alpha val="90000"/>
            <a:hueOff val="5446089"/>
            <a:satOff val="-28655"/>
            <a:lumOff val="102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5446089"/>
              <a:satOff val="-28655"/>
              <a:lumOff val="10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accent1">
                  <a:lumMod val="50000"/>
                </a:schemeClr>
              </a:solidFill>
            </a:rPr>
            <a:t>Вызвать интерес к языковому и культурному многообразию мира, уважение к языкам и культурам других народов, способствовать речевому развитию и </a:t>
          </a:r>
          <a:r>
            <a:rPr lang="ru-RU" sz="1300" kern="1200" dirty="0" err="1" smtClean="0">
              <a:solidFill>
                <a:schemeClr val="accent1">
                  <a:lumMod val="50000"/>
                </a:schemeClr>
              </a:solidFill>
            </a:rPr>
            <a:t>коммуникативноти</a:t>
          </a:r>
          <a:r>
            <a:rPr lang="ru-RU" sz="1300" kern="1200" dirty="0" smtClean="0">
              <a:solidFill>
                <a:schemeClr val="accent1">
                  <a:lumMod val="50000"/>
                </a:schemeClr>
              </a:solidFill>
            </a:rPr>
            <a:t>.</a:t>
          </a:r>
          <a:endParaRPr lang="ru-RU" sz="13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2643318"/>
        <a:ext cx="6984776" cy="589062"/>
      </dsp:txXfrm>
    </dsp:sp>
    <dsp:sp modelId="{990EB5ED-454D-4C5A-B02E-0E13567BFB52}">
      <dsp:nvSpPr>
        <dsp:cNvPr id="0" name=""/>
        <dsp:cNvSpPr/>
      </dsp:nvSpPr>
      <dsp:spPr>
        <a:xfrm rot="10800000">
          <a:off x="0" y="916"/>
          <a:ext cx="6984776" cy="1970108"/>
        </a:xfrm>
        <a:prstGeom prst="upArrowCallou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u="none" kern="1200" dirty="0" smtClean="0">
              <a:solidFill>
                <a:schemeClr val="accent1">
                  <a:lumMod val="50000"/>
                </a:schemeClr>
              </a:solidFill>
              <a:effectLst/>
            </a:rPr>
            <a:t>Идея обучения: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10800000">
        <a:off x="0" y="916"/>
        <a:ext cx="6984776" cy="691508"/>
      </dsp:txXfrm>
    </dsp:sp>
    <dsp:sp modelId="{50F46232-1C38-438E-B24D-AF18B642D17F}">
      <dsp:nvSpPr>
        <dsp:cNvPr id="0" name=""/>
        <dsp:cNvSpPr/>
      </dsp:nvSpPr>
      <dsp:spPr>
        <a:xfrm>
          <a:off x="0" y="692424"/>
          <a:ext cx="6984776" cy="589062"/>
        </a:xfrm>
        <a:prstGeom prst="rect">
          <a:avLst/>
        </a:prstGeom>
        <a:solidFill>
          <a:schemeClr val="accent4">
            <a:tint val="40000"/>
            <a:alpha val="90000"/>
            <a:hueOff val="10892177"/>
            <a:satOff val="-57311"/>
            <a:lumOff val="205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0892177"/>
              <a:satOff val="-57311"/>
              <a:lumOff val="20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u="none" kern="1200" dirty="0" smtClean="0">
              <a:solidFill>
                <a:schemeClr val="accent1">
                  <a:lumMod val="50000"/>
                </a:schemeClr>
              </a:solidFill>
              <a:effectLst/>
            </a:rPr>
            <a:t>Развивать у дошкольников общеязыковые, интеллектуальные, познавательные и креативные способности</a:t>
          </a:r>
          <a:endParaRPr lang="ru-RU" sz="1300" b="0" i="0" u="none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692424"/>
        <a:ext cx="6984776" cy="589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37D70-6F13-4C7E-B0E6-D569FD42F9DE}">
      <dsp:nvSpPr>
        <dsp:cNvPr id="0" name=""/>
        <dsp:cNvSpPr/>
      </dsp:nvSpPr>
      <dsp:spPr>
        <a:xfrm rot="5400000">
          <a:off x="-262718" y="264852"/>
          <a:ext cx="1751458" cy="122602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1 год</a:t>
          </a:r>
          <a:endParaRPr lang="ru-RU" sz="3500" kern="1200" dirty="0"/>
        </a:p>
      </dsp:txBody>
      <dsp:txXfrm rot="-5400000">
        <a:off x="1" y="615145"/>
        <a:ext cx="1226021" cy="525437"/>
      </dsp:txXfrm>
    </dsp:sp>
    <dsp:sp modelId="{8C272445-EAD0-4F58-AFEE-E37679C36B84}">
      <dsp:nvSpPr>
        <dsp:cNvPr id="0" name=""/>
        <dsp:cNvSpPr/>
      </dsp:nvSpPr>
      <dsp:spPr>
        <a:xfrm rot="5400000">
          <a:off x="3777586" y="-2549431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Учимся понимать иностранную речь на слух и участвовать в несложной беседе;</a:t>
          </a:r>
          <a:endParaRPr lang="ru-RU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Формируем фонетический навык.</a:t>
          </a:r>
          <a:endParaRPr lang="ru-RU" sz="1700" kern="1200" dirty="0"/>
        </a:p>
      </dsp:txBody>
      <dsp:txXfrm rot="-5400000">
        <a:off x="1226021" y="57708"/>
        <a:ext cx="6186004" cy="1027300"/>
      </dsp:txXfrm>
    </dsp:sp>
    <dsp:sp modelId="{AC6A8B11-34C1-4F17-8585-D946BF450FA7}">
      <dsp:nvSpPr>
        <dsp:cNvPr id="0" name=""/>
        <dsp:cNvSpPr/>
      </dsp:nvSpPr>
      <dsp:spPr>
        <a:xfrm rot="5400000">
          <a:off x="-262718" y="1823801"/>
          <a:ext cx="1751458" cy="1226021"/>
        </a:xfrm>
        <a:prstGeom prst="chevron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 год</a:t>
          </a:r>
          <a:endParaRPr lang="ru-RU" sz="3500" kern="1200" dirty="0"/>
        </a:p>
      </dsp:txBody>
      <dsp:txXfrm rot="-5400000">
        <a:off x="1" y="2174094"/>
        <a:ext cx="1226021" cy="525437"/>
      </dsp:txXfrm>
    </dsp:sp>
    <dsp:sp modelId="{FC237456-59D5-4110-A1D9-3639B3E581D3}">
      <dsp:nvSpPr>
        <dsp:cNvPr id="0" name=""/>
        <dsp:cNvSpPr/>
      </dsp:nvSpPr>
      <dsp:spPr>
        <a:xfrm rot="5400000">
          <a:off x="3777586" y="-990482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Осваиваем грамматические структуры и накапливаем лексический запас иностранных слов. </a:t>
          </a:r>
          <a:endParaRPr lang="ru-RU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Совершенствуем фонетические навыки.</a:t>
          </a:r>
        </a:p>
      </dsp:txBody>
      <dsp:txXfrm rot="-5400000">
        <a:off x="1226021" y="1616657"/>
        <a:ext cx="6186004" cy="1027300"/>
      </dsp:txXfrm>
    </dsp:sp>
    <dsp:sp modelId="{026E1103-18F5-4B5D-8AD9-4E0E327C5F99}">
      <dsp:nvSpPr>
        <dsp:cNvPr id="0" name=""/>
        <dsp:cNvSpPr/>
      </dsp:nvSpPr>
      <dsp:spPr>
        <a:xfrm rot="5400000">
          <a:off x="-262718" y="3382750"/>
          <a:ext cx="1751458" cy="1226021"/>
        </a:xfrm>
        <a:prstGeom prst="chevron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3 год</a:t>
          </a:r>
          <a:endParaRPr lang="ru-RU" sz="3500" kern="1200" dirty="0"/>
        </a:p>
      </dsp:txBody>
      <dsp:txXfrm rot="-5400000">
        <a:off x="1" y="3733043"/>
        <a:ext cx="1226021" cy="525437"/>
      </dsp:txXfrm>
    </dsp:sp>
    <dsp:sp modelId="{E960A0B3-3BBA-4127-B7B9-B25BE2813768}">
      <dsp:nvSpPr>
        <dsp:cNvPr id="0" name=""/>
        <dsp:cNvSpPr/>
      </dsp:nvSpPr>
      <dsp:spPr>
        <a:xfrm rot="5400000">
          <a:off x="3777586" y="568466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Verdana" pitchFamily="34" charset="0"/>
            </a:rPr>
            <a:t>Знакомимся с английским алфавитом</a:t>
          </a:r>
          <a:endParaRPr lang="ru-RU" sz="17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Verdana" pitchFamily="34" charset="0"/>
            </a:rPr>
            <a:t>Совершенствуем фонетические и грамматические навыки.</a:t>
          </a:r>
          <a:endParaRPr lang="ru-RU" sz="1700" kern="1200" dirty="0"/>
        </a:p>
      </dsp:txBody>
      <dsp:txXfrm rot="-5400000">
        <a:off x="1226021" y="3175605"/>
        <a:ext cx="6186004" cy="102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4A31D-DCC8-4525-9C81-CBECE4832195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AACBA-6E0B-4F13-90DD-AEAEB5CD0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51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AACBA-6E0B-4F13-90DD-AEAEB5CD0E1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3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D3D6F8-4834-482B-AA31-CC6606EAD462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BDB9A4-4616-4922-BC42-45A8E1F6597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ushma-school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Ранний английский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045460"/>
            <a:ext cx="5616624" cy="81558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5600" dirty="0" smtClean="0"/>
              <a:t>Выполнила:</a:t>
            </a:r>
          </a:p>
          <a:p>
            <a:pPr algn="r"/>
            <a:r>
              <a:rPr lang="ru-RU" sz="5600" dirty="0" err="1" smtClean="0"/>
              <a:t>Зубцовская</a:t>
            </a:r>
            <a:r>
              <a:rPr lang="ru-RU" sz="5600" dirty="0" smtClean="0"/>
              <a:t> Н.В.</a:t>
            </a: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252566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Рады сотрудничать с вами: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900" u="sng" dirty="0" smtClean="0"/>
              <a:t>Муниципальное казенное общеобразовательное учреждение  </a:t>
            </a:r>
          </a:p>
          <a:p>
            <a:pPr marL="0" indent="0" algn="ctr">
              <a:buNone/>
            </a:pPr>
            <a:r>
              <a:rPr lang="ru-RU" sz="1900" u="sng" dirty="0" smtClean="0"/>
              <a:t>Основная общеобразовательная школа </a:t>
            </a:r>
            <a:r>
              <a:rPr lang="ru-RU" sz="1900" u="sng" dirty="0" err="1" smtClean="0"/>
              <a:t>п.Пушма</a:t>
            </a:r>
            <a:r>
              <a:rPr lang="ru-RU" sz="1900" u="sng" dirty="0" smtClean="0"/>
              <a:t> </a:t>
            </a:r>
            <a:r>
              <a:rPr lang="ru-RU" sz="1900" u="sng" dirty="0" err="1" smtClean="0"/>
              <a:t>Подосиновского</a:t>
            </a:r>
            <a:r>
              <a:rPr lang="ru-RU" sz="1900" u="sng" dirty="0" smtClean="0"/>
              <a:t> района </a:t>
            </a:r>
            <a:r>
              <a:rPr lang="ru-RU" sz="1900" u="sng" smtClean="0"/>
              <a:t>Кировской области</a:t>
            </a:r>
            <a:endParaRPr lang="ru-RU" sz="1900" u="sng" dirty="0" smtClean="0"/>
          </a:p>
          <a:p>
            <a:pPr marL="0" indent="0" algn="ctr">
              <a:buNone/>
            </a:pPr>
            <a:r>
              <a:rPr lang="ru-RU" u="sng" dirty="0" smtClean="0"/>
              <a:t>Директор </a:t>
            </a:r>
            <a:r>
              <a:rPr lang="ru-RU" u="sng" dirty="0"/>
              <a:t>МКОУ ООШ </a:t>
            </a:r>
            <a:r>
              <a:rPr lang="ru-RU" u="sng" dirty="0" err="1"/>
              <a:t>п.Пушма</a:t>
            </a:r>
            <a:endParaRPr lang="ru-RU" u="sng" dirty="0"/>
          </a:p>
          <a:p>
            <a:pPr marL="0" indent="0" algn="ctr">
              <a:buNone/>
            </a:pPr>
            <a:r>
              <a:rPr lang="ru-RU" b="1" dirty="0"/>
              <a:t>Веселова Галина Аркадьевна</a:t>
            </a:r>
          </a:p>
          <a:p>
            <a:pPr marL="0" indent="0" algn="ctr">
              <a:buNone/>
            </a:pPr>
            <a:r>
              <a:rPr lang="ru-RU" u="sng" dirty="0"/>
              <a:t>Воспитатель ГКП</a:t>
            </a:r>
          </a:p>
          <a:p>
            <a:pPr marL="0" indent="0" algn="ctr">
              <a:buNone/>
            </a:pPr>
            <a:r>
              <a:rPr lang="ru-RU" b="1" dirty="0" err="1"/>
              <a:t>Зубцовская</a:t>
            </a:r>
            <a:r>
              <a:rPr lang="ru-RU" b="1" dirty="0"/>
              <a:t> Надежда Владимировна</a:t>
            </a:r>
          </a:p>
          <a:p>
            <a:pPr marL="0" indent="0" algn="ctr">
              <a:buNone/>
            </a:pPr>
            <a:r>
              <a:rPr lang="ru-RU" u="sng" dirty="0"/>
              <a:t>Адрес и контактный телефон:</a:t>
            </a:r>
          </a:p>
          <a:p>
            <a:pPr marL="0" indent="0" algn="ctr">
              <a:buNone/>
            </a:pPr>
            <a:r>
              <a:rPr lang="ru-RU" dirty="0"/>
              <a:t>613910 Кировская область,</a:t>
            </a:r>
          </a:p>
          <a:p>
            <a:pPr marL="0" indent="0" algn="ctr">
              <a:buNone/>
            </a:pPr>
            <a:r>
              <a:rPr lang="ru-RU" dirty="0" err="1"/>
              <a:t>Подосиновский</a:t>
            </a:r>
            <a:r>
              <a:rPr lang="ru-RU" dirty="0"/>
              <a:t> район,</a:t>
            </a:r>
          </a:p>
          <a:p>
            <a:pPr marL="0" indent="0" algn="ctr">
              <a:buNone/>
            </a:pPr>
            <a:r>
              <a:rPr lang="ru-RU" dirty="0" err="1"/>
              <a:t>п.Пушма</a:t>
            </a:r>
            <a:r>
              <a:rPr lang="ru-RU" dirty="0"/>
              <a:t>, </a:t>
            </a:r>
            <a:r>
              <a:rPr lang="ru-RU" dirty="0" err="1"/>
              <a:t>ул.Школьная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8(83351)60079</a:t>
            </a:r>
          </a:p>
          <a:p>
            <a:pPr marL="0" indent="0">
              <a:buNone/>
            </a:pPr>
            <a:r>
              <a:rPr lang="ru-RU" u="sng" dirty="0"/>
              <a:t>Электронный адрес: </a:t>
            </a:r>
            <a:r>
              <a:rPr lang="en-US" dirty="0">
                <a:solidFill>
                  <a:schemeClr val="bg1"/>
                </a:solidFill>
                <a:hlinkClick r:id="rId2"/>
              </a:rPr>
              <a:t>pushma-school@yandex.ru</a:t>
            </a: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/>
              <a:t>Все фото материалы опубликованы с разрешения родителей.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73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83569" y="2060849"/>
            <a:ext cx="7761184" cy="40653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Известно, что дошкольный возраст является благоприятным для усвоения иностранного языка, так как у маленького ребёнка прекрасно развита долговременная память. Ребёнок способен к более или менее продолжительной концентрации внимания, у него появляется способность к целенаправленной деятельности, он овладевает достаточным лексическим запасом и запасом речевых моделей для удовлетворения своих коммуникативных нужд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Раннее знакомство со вторым языком и отраженной в нём культурой можно рассматривать, как инвестицию в дальнейшее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благополучие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ребёнка.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37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Интересно, что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054787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1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Ранний английский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90426978"/>
              </p:ext>
            </p:extLst>
          </p:nvPr>
        </p:nvGraphicFramePr>
        <p:xfrm>
          <a:off x="1043608" y="1412776"/>
          <a:ext cx="69847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32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обучения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245083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47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Английский в кругу семьи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48E05A"/>
                </a:solidFill>
              </a:rPr>
              <a:t>В наше время знание английского языка–уже не прихоть или хобби, а зачастую </a:t>
            </a:r>
            <a:r>
              <a:rPr lang="ru-RU" dirty="0" smtClean="0">
                <a:solidFill>
                  <a:srgbClr val="48E05A"/>
                </a:solidFill>
              </a:rPr>
              <a:t>необходимость.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Только </a:t>
            </a:r>
            <a:r>
              <a:rPr lang="ru-RU" dirty="0">
                <a:solidFill>
                  <a:srgbClr val="FFFF00"/>
                </a:solidFill>
              </a:rPr>
              <a:t>совместные усилия родителей и </a:t>
            </a:r>
            <a:r>
              <a:rPr lang="ru-RU" dirty="0" smtClean="0">
                <a:solidFill>
                  <a:srgbClr val="FFFF00"/>
                </a:solidFill>
              </a:rPr>
              <a:t>педагога </a:t>
            </a:r>
            <a:r>
              <a:rPr lang="ru-RU" dirty="0">
                <a:solidFill>
                  <a:srgbClr val="FFFF00"/>
                </a:solidFill>
              </a:rPr>
              <a:t>могут привести к успеху в обучении.</a:t>
            </a:r>
          </a:p>
          <a:p>
            <a:r>
              <a:rPr lang="ru-RU" dirty="0" smtClean="0"/>
              <a:t>Наши родители помогают детям в изучении английского, учат вместе с ними песенки, рифмовки, стихи; подбирают картинки, игрушки, играют с детьми в игры.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52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Good-bay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Приходите в гости к нам,</a:t>
            </a:r>
          </a:p>
          <a:p>
            <a:pPr marL="0" indent="0" algn="ctr">
              <a:buNone/>
            </a:pPr>
            <a:r>
              <a:rPr lang="ru-RU" sz="2800" dirty="0" smtClean="0"/>
              <a:t>Очень рады мы гостям.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27" name="Picture 3" descr="C:\Users\Admin\Desktop\садик\фото садик\DSCN069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823" y="2996952"/>
            <a:ext cx="4662884" cy="349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852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388</Words>
  <Application>Microsoft Office PowerPoint</Application>
  <PresentationFormat>Экран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Ранний английский</vt:lpstr>
      <vt:lpstr>Рады сотрудничать с вами:</vt:lpstr>
      <vt:lpstr>Актуальность</vt:lpstr>
      <vt:lpstr>Интересно, что</vt:lpstr>
      <vt:lpstr>Ранний английский</vt:lpstr>
      <vt:lpstr>Этапы обучения</vt:lpstr>
      <vt:lpstr>Английский в кругу семьи</vt:lpstr>
      <vt:lpstr>Good-bay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Ранний английский</dc:title>
  <dc:creator>Admin</dc:creator>
  <cp:lastModifiedBy>Admin</cp:lastModifiedBy>
  <cp:revision>7</cp:revision>
  <dcterms:created xsi:type="dcterms:W3CDTF">2015-03-06T18:11:20Z</dcterms:created>
  <dcterms:modified xsi:type="dcterms:W3CDTF">2015-03-10T17:50:55Z</dcterms:modified>
</cp:coreProperties>
</file>