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3" r:id="rId5"/>
    <p:sldId id="264" r:id="rId6"/>
    <p:sldId id="270" r:id="rId7"/>
    <p:sldId id="272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9426-D008-4AB0-97B0-BFB55B742D5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410D-0D5A-44F3-B250-3562F2B43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Local Settings\Temporary Internet Files\Content.IE5\OPQRSTUV\MCj023213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3857652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27289292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МИНОБРНАУКИ РОССИИ Федеральное государственное автономное образовательное учреждение высшего образования «ЮЖНЫЙ ФЕДЕРАЛЬНЫЙ УНИВЕРСИТЕТ» Академия психологии и педагогики Кафедра дошкольного образования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ТЕЛЕВИДЕНИЯ В СЕМЕЙНОМ ВОСПИТАНИИ                    ДОШКОЛЬНИКА.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857628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Подготовили : Воспитатель МБДОУ  детский сад №64.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Синяговская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 Ю.</a:t>
            </a:r>
          </a:p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9900" y="18573856"/>
            <a:ext cx="2286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МИНОБРНАУКИ РОССИИ Федеральное государственное автономное образовательное учреждение высшего образования «ЮЖНЫЙ ФЕДЕРАЛЬНЫЙ УНИВЕРСИТЕТ» Академия психологии и педагогики Кафедра дошкольного образования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ТЕЛЕВИДЕНИЯ В СЕМЕЙНОМ ВОСПИТАНИИ                    ДОШКОЛЬНИКА.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785926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ТЕЛЕВИДЕНИЯ В СЕМЕЙНОМ ВОСПИТАНИИ                    ДОШКОЛЬНИКА.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00010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2146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6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Илья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571744"/>
            <a:ext cx="3071834" cy="2714644"/>
          </a:xfrm>
          <a:prstGeom prst="rect">
            <a:avLst/>
          </a:prstGeom>
          <a:noFill/>
        </p:spPr>
      </p:pic>
      <p:pic>
        <p:nvPicPr>
          <p:cNvPr id="8" name="Picture 4" descr="http://www.ruhrnachrichten.de/storage/pic/mdhl/automatischer-bildimport/dpa/serviceline/frauen_familie_senioren/3378636_1_Kinder_38242480.original.large-4-3-800-266-0-3277-2259.jpg?version=13467618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3047968" cy="30003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5918" y="1071546"/>
            <a:ext cx="50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Технические средства обучения занимают особое место в семейном воспитании. Они оказывают на ребенка наиболее сильное воспитательное и обучающее воздействие.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442913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настоящее время заметно возрастает функция семьи по организации досуга и отдыха, где особую роль играют средства массовой коммуникации</a:t>
            </a:r>
            <a:r>
              <a:rPr lang="ru-RU" dirty="0"/>
              <a:t>. </a:t>
            </a:r>
          </a:p>
        </p:txBody>
      </p:sp>
      <p:pic>
        <p:nvPicPr>
          <p:cNvPr id="18435" name="Picture 3" descr="C:\Users\Илья\Desktop\vloerverwarming-Blav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621510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1857364"/>
            <a:ext cx="4857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Просмотр телевизора всей семьей также является одним из способов воспитательного воздействия</a:t>
            </a:r>
            <a:r>
              <a:rPr lang="ru-RU" dirty="0"/>
              <a:t>. </a:t>
            </a:r>
          </a:p>
        </p:txBody>
      </p:sp>
      <p:pic>
        <p:nvPicPr>
          <p:cNvPr id="20483" name="Picture 3" descr="C:\Users\Илья\Desktop\68477-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71810"/>
            <a:ext cx="700092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43240" y="1142984"/>
            <a:ext cx="49292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совместного просмотра телевизора дает семье общий опыт переживаний, который сплачивает ее - в смехе, подозрении, заинтересованности,- и даже дает физическое чувство единения, когда родители обнимают своего ребенка.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kurzy-materska.cz/Upload/2012/07/Pixmac000046833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357298"/>
            <a:ext cx="2571768" cy="4214818"/>
          </a:xfrm>
          <a:prstGeom prst="rect">
            <a:avLst/>
          </a:prstGeom>
          <a:noFill/>
        </p:spPr>
      </p:pic>
      <p:pic>
        <p:nvPicPr>
          <p:cNvPr id="23557" name="Picture 5" descr="http://sv102.piclect.com/24a99a841/o/15/01/07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71810"/>
            <a:ext cx="5000660" cy="3119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71604" y="1285860"/>
            <a:ext cx="62151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Мультфильмы из нашего детства, отечественные, советские -  чудесные пособия по развитию самостоятельности. Помогают разрешить конфликт отделения от родителей, показывают процесс инициации маленького героя, дают посыл для поиска своего пути и убеждают в необходимости поиска такого пути.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zorika.by/wp-content/uploads/2012/12/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2286016" cy="2071703"/>
          </a:xfrm>
          <a:prstGeom prst="rect">
            <a:avLst/>
          </a:prstGeom>
          <a:noFill/>
        </p:spPr>
      </p:pic>
      <p:pic>
        <p:nvPicPr>
          <p:cNvPr id="5" name="Picture 6" descr="http://moya-kartina.ru/images/stories/virtuemart/product/dyadya-fjodor-10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14686"/>
            <a:ext cx="2081208" cy="3138482"/>
          </a:xfrm>
          <a:prstGeom prst="rect">
            <a:avLst/>
          </a:prstGeom>
          <a:noFill/>
        </p:spPr>
      </p:pic>
      <p:pic>
        <p:nvPicPr>
          <p:cNvPr id="6" name="Picture 4" descr="http://www.vokrug.tv/pic/product/7/5/a/2/medium_75a216955238a8b8beeb13f1ef25f38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357562"/>
            <a:ext cx="2166910" cy="238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1500174"/>
            <a:ext cx="30718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исследования, доказывающие, что ребенок ассоциирует себя с главным героем. Поэтому важно, чтоб он учился на своих ошибках, умел найти выход из сложной ситуации и в итоге оказывался победителем.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www.bestlearning.net/images/about_p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371477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pt4web.ru/images/23/1359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35743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 ЗА ВНИМАНИЕ!!!!!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22</cp:revision>
  <dcterms:created xsi:type="dcterms:W3CDTF">2015-12-09T19:57:07Z</dcterms:created>
  <dcterms:modified xsi:type="dcterms:W3CDTF">2015-12-27T18:32:36Z</dcterms:modified>
</cp:coreProperties>
</file>