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8"/>
  </p:notesMasterIdLst>
  <p:sldIdLst>
    <p:sldId id="298" r:id="rId3"/>
    <p:sldId id="270" r:id="rId4"/>
    <p:sldId id="268" r:id="rId5"/>
    <p:sldId id="269" r:id="rId6"/>
    <p:sldId id="299" r:id="rId7"/>
    <p:sldId id="285" r:id="rId8"/>
    <p:sldId id="293" r:id="rId9"/>
    <p:sldId id="292" r:id="rId10"/>
    <p:sldId id="291" r:id="rId11"/>
    <p:sldId id="290" r:id="rId12"/>
    <p:sldId id="289" r:id="rId13"/>
    <p:sldId id="288" r:id="rId14"/>
    <p:sldId id="286" r:id="rId15"/>
    <p:sldId id="287" r:id="rId16"/>
    <p:sldId id="295" r:id="rId1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94600"/>
  </p:normalViewPr>
  <p:slideViewPr>
    <p:cSldViewPr>
      <p:cViewPr>
        <p:scale>
          <a:sx n="71" d="100"/>
          <a:sy n="71" d="100"/>
        </p:scale>
        <p:origin x="-134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35AA2E5F-3686-42D7-AE15-694FE8532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791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95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08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001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45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415944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402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737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776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69190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33689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264953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1495" y="980728"/>
            <a:ext cx="7772400" cy="1470025"/>
          </a:xfrm>
        </p:spPr>
        <p:txBody>
          <a:bodyPr/>
          <a:lstStyle/>
          <a:p>
            <a:r>
              <a:rPr lang="ru-RU" b="1" dirty="0" smtClean="0"/>
              <a:t>Олимпиада в Сочи -2014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Олимпийские кольц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9153"/>
            <a:ext cx="23812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nstinctmagazine.com/sites/instinctmagazine.com/files/styles/large/public/images/blog_posts/Jonathan%20Higbee/2013/08/30/sochiolympics.png?itok=5ZWdi3sa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318" y="230577"/>
            <a:ext cx="1356354" cy="175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lajmesport.com/wp-content/uploads/2013/10/sochi_2014_stadiu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20888"/>
            <a:ext cx="54673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360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42594" y="1052734"/>
            <a:ext cx="14911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Санный</a:t>
            </a:r>
          </a:p>
          <a:p>
            <a:pPr algn="ctr"/>
            <a:r>
              <a:rPr lang="ru-RU" sz="2800" b="1" i="1" dirty="0" smtClean="0">
                <a:latin typeface="+mn-lt"/>
                <a:cs typeface="Estrangelo Edessa" pitchFamily="66"/>
              </a:rPr>
              <a:t>спорт</a:t>
            </a:r>
            <a:endParaRPr lang="ru-RU" sz="2800" b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5772" y="5229200"/>
            <a:ext cx="8263667" cy="1752600"/>
          </a:xfrm>
        </p:spPr>
        <p:txBody>
          <a:bodyPr/>
          <a:lstStyle/>
          <a:p>
            <a:pPr algn="just"/>
            <a:r>
              <a:rPr lang="ru-RU" sz="2800" b="1" i="1" dirty="0"/>
              <a:t>На соревнованиях по санному спорту с Сочи будет разыграно 4 комплекта медалей.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9390" y="1086012"/>
            <a:ext cx="5534942" cy="368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Содержимое 4" descr="300px-Luge_pictogram.svg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3968" y="4221087"/>
            <a:ext cx="1045663" cy="104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718" y="2204864"/>
            <a:ext cx="1950724" cy="195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2323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4854" y="1145925"/>
            <a:ext cx="1531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Биатлон</a:t>
            </a:r>
            <a:endParaRPr lang="ru-RU" sz="2800" b="1" dirty="0">
              <a:latin typeface="+mn-lt"/>
            </a:endParaRPr>
          </a:p>
        </p:txBody>
      </p:sp>
      <p:pic>
        <p:nvPicPr>
          <p:cNvPr id="19458" name="Picture 2" descr="http://www.sarreg.ru/uploads/posts/2011-03/1300977444_ch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87556"/>
            <a:ext cx="5524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4" descr="300px-Figure_skating_pictogram.svg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1145613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6292" y="4941168"/>
            <a:ext cx="8263667" cy="1752600"/>
          </a:xfrm>
        </p:spPr>
        <p:txBody>
          <a:bodyPr/>
          <a:lstStyle/>
          <a:p>
            <a:pPr algn="just"/>
            <a:r>
              <a:rPr lang="ru-RU" sz="2400" b="1" i="1" dirty="0"/>
              <a:t>Биатлон – третий по количеству медалей вид спорта в программе Сочинских Игр. В биатлонном турнире </a:t>
            </a:r>
            <a:r>
              <a:rPr lang="ru-RU" sz="2400" b="1" i="1" dirty="0" smtClean="0"/>
              <a:t>будет </a:t>
            </a:r>
            <a:r>
              <a:rPr lang="ru-RU" sz="2400" b="1" i="1" dirty="0"/>
              <a:t>разыграно 11 комплектов наград: в спринте, преследовании, индивидуальной гонке, масс-старте, эстафете – у мужчин и женщин и смешанной эстафете.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screen"/>
          <a:srcRect l="16486"/>
          <a:stretch/>
        </p:blipFill>
        <p:spPr bwMode="auto">
          <a:xfrm>
            <a:off x="3059832" y="1070145"/>
            <a:ext cx="5524500" cy="372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2790" y="2204863"/>
            <a:ext cx="1975316" cy="19442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4" descr="150px-Biathlon_pictogram.svg.pn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0871" y="4152562"/>
            <a:ext cx="865188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11416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597" y="1084746"/>
            <a:ext cx="170110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Лыжные </a:t>
            </a:r>
          </a:p>
          <a:p>
            <a:pPr algn="ctr"/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гонки</a:t>
            </a:r>
            <a:endParaRPr lang="ru-RU" sz="2800" b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2789" y="4896393"/>
            <a:ext cx="8263667" cy="1752600"/>
          </a:xfrm>
        </p:spPr>
        <p:txBody>
          <a:bodyPr/>
          <a:lstStyle/>
          <a:p>
            <a:pPr algn="just"/>
            <a:r>
              <a:rPr lang="ru-RU" sz="2400" b="1" i="1" dirty="0"/>
              <a:t>Наряду с конькобежным спортом лыжные гонки в Сочи будут самым </a:t>
            </a:r>
            <a:r>
              <a:rPr lang="ru-RU" sz="2400" b="1" i="1" dirty="0" err="1"/>
              <a:t>медалеёмким</a:t>
            </a:r>
            <a:r>
              <a:rPr lang="ru-RU" sz="2400" b="1" i="1" dirty="0"/>
              <a:t> видом программы. Лыжники разыграют 12 комплектов наград: в </a:t>
            </a:r>
            <a:r>
              <a:rPr lang="ru-RU" sz="2400" b="1" i="1" dirty="0" err="1"/>
              <a:t>дуатлоне</a:t>
            </a:r>
            <a:r>
              <a:rPr lang="ru-RU" sz="2400" b="1" i="1" dirty="0"/>
              <a:t>, гонке с раздельным стартом, эстафете, индивидуальном спринте, командном спринте, в марафонах.</a:t>
            </a:r>
          </a:p>
        </p:txBody>
      </p:sp>
      <p:pic>
        <p:nvPicPr>
          <p:cNvPr id="27650" name="Picture 2" descr="http://img.rufox.ru/files/big2/45513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059832" y="1084746"/>
            <a:ext cx="5524500" cy="37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35.mvd.ru/upload/site38/document_images/rIil8z3stJ-800x60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1944216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Содержимое 4" descr="300px-Cross_country_skiing_pictogram.svg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19" y="4192950"/>
            <a:ext cx="7953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97863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1286" y="1268760"/>
            <a:ext cx="17844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Фристайл</a:t>
            </a:r>
            <a:endParaRPr lang="ru-RU" sz="2800" b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2789" y="5098817"/>
            <a:ext cx="8263667" cy="1752600"/>
          </a:xfrm>
        </p:spPr>
        <p:txBody>
          <a:bodyPr/>
          <a:lstStyle/>
          <a:p>
            <a:pPr algn="just"/>
            <a:r>
              <a:rPr lang="ru-RU" sz="2000" b="1" i="1" dirty="0"/>
              <a:t>Фристайл, будучи одним из самых молодых видов спорта, продолжает развиваться и прирастать новыми видами и по сей день. Его первый официальный дебют состоялся на XVI зимних Олимпийских играх в </a:t>
            </a:r>
            <a:r>
              <a:rPr lang="ru-RU" sz="2000" b="1" i="1" dirty="0" err="1"/>
              <a:t>Альбервиле</a:t>
            </a:r>
            <a:r>
              <a:rPr lang="ru-RU" sz="2000" b="1" i="1" dirty="0"/>
              <a:t>, в соревновательную программу которых из всех дисциплин попал только могул.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58291" y="1059769"/>
            <a:ext cx="5526041" cy="37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496" y="2204864"/>
            <a:ext cx="1950724" cy="195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4" descr="300px-Freestyle_skiing_pictogram.svg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246556">
            <a:off x="80026" y="4221911"/>
            <a:ext cx="900113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300px-Freestyle_skiing_pictogram.svg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657544">
            <a:off x="8318893" y="5735735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562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471" y="1196752"/>
            <a:ext cx="1537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Кёрлинг</a:t>
            </a:r>
            <a:endParaRPr lang="ru-RU" sz="2800" b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2789" y="5098817"/>
            <a:ext cx="8263667" cy="1752600"/>
          </a:xfrm>
        </p:spPr>
        <p:txBody>
          <a:bodyPr/>
          <a:lstStyle/>
          <a:p>
            <a:pPr algn="just"/>
            <a:r>
              <a:rPr lang="ru-RU" sz="2400" b="1" i="1" dirty="0"/>
              <a:t>Несмотря на то что на Олимпийских играх кёрлинг успел отметиться ещё в 1924 году, для главных стартов четырёхлетия этот вид спорта стал полностью признанным лишь в 1998 году, на Играх в Нагано.</a:t>
            </a:r>
          </a:p>
        </p:txBody>
      </p:sp>
      <p:pic>
        <p:nvPicPr>
          <p:cNvPr id="8" name="Содержимое 4" descr="300px-Curling_pictogram.svg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9579" y="4117533"/>
            <a:ext cx="1015784" cy="101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2790" y="2204864"/>
            <a:ext cx="1926962" cy="19373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1066354"/>
            <a:ext cx="4804420" cy="367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4731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789" y="1052735"/>
            <a:ext cx="21627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Прыжки </a:t>
            </a:r>
          </a:p>
          <a:p>
            <a:pPr algn="ctr"/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с трамплина</a:t>
            </a:r>
            <a:endParaRPr lang="ru-RU" sz="2800" b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2789" y="5098817"/>
            <a:ext cx="8263667" cy="1752600"/>
          </a:xfrm>
        </p:spPr>
        <p:txBody>
          <a:bodyPr/>
          <a:lstStyle/>
          <a:p>
            <a:pPr algn="just"/>
            <a:r>
              <a:rPr lang="ru-RU" sz="2000" b="1" i="1" dirty="0"/>
              <a:t>В Сочи в прыжках на лыжах с трамплина будет разыграно 4 комплекта наград. Впервые в программу включены женские соревнования на трамплине К-95. Мужчины разыграют медали в командах на большом трамплине, а также индивидуальные призы на обоих трамплинах (К-95 и К-120).</a:t>
            </a:r>
          </a:p>
        </p:txBody>
      </p:sp>
      <p:pic>
        <p:nvPicPr>
          <p:cNvPr id="30722" name="Picture 2" descr="Прыжки с трамплина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770682" cy="77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www.mk.ru/upload/article_images/68/5a/c8/495_3750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3" t="-1"/>
          <a:stretch/>
        </p:blipFill>
        <p:spPr bwMode="auto">
          <a:xfrm>
            <a:off x="3059832" y="1052735"/>
            <a:ext cx="5524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204864"/>
            <a:ext cx="1950724" cy="195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60598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0198" y="3356992"/>
            <a:ext cx="8208912" cy="1752600"/>
          </a:xfrm>
        </p:spPr>
        <p:txBody>
          <a:bodyPr/>
          <a:lstStyle/>
          <a:p>
            <a:pPr algn="just"/>
            <a:r>
              <a:rPr lang="ru-RU" b="1" i="1" dirty="0" smtClean="0"/>
              <a:t>      </a:t>
            </a:r>
            <a:r>
              <a:rPr lang="ru-RU" sz="2800" b="1" i="1" dirty="0" smtClean="0"/>
              <a:t>Олимпийский флаг представляет </a:t>
            </a:r>
            <a:r>
              <a:rPr lang="ru-RU" sz="2800" b="1" i="1" dirty="0"/>
              <a:t>собой пять переплетенных колец </a:t>
            </a:r>
            <a:r>
              <a:rPr lang="ru-RU" sz="2800" b="1" i="1" dirty="0" smtClean="0"/>
              <a:t>на </a:t>
            </a:r>
            <a:r>
              <a:rPr lang="ru-RU" sz="2800" b="1" i="1" dirty="0"/>
              <a:t>белом фоне</a:t>
            </a:r>
            <a:r>
              <a:rPr lang="ru-RU" sz="2800" b="1" i="1" dirty="0" smtClean="0"/>
              <a:t>.</a:t>
            </a:r>
            <a:r>
              <a:rPr lang="ru-RU" sz="2800" dirty="0"/>
              <a:t> </a:t>
            </a:r>
            <a:r>
              <a:rPr lang="ru-RU" sz="2800" b="1" i="1" dirty="0"/>
              <a:t>Кольца символизируют  5 частей света, </a:t>
            </a:r>
            <a:r>
              <a:rPr lang="ru-RU" sz="2800" b="1" i="1" dirty="0" smtClean="0"/>
              <a:t>спортсмены которых </a:t>
            </a:r>
            <a:r>
              <a:rPr lang="ru-RU" sz="2800" b="1" i="1" dirty="0"/>
              <a:t>участвуют в Олимпийском движении</a:t>
            </a:r>
            <a:r>
              <a:rPr lang="ru-RU" sz="2800" b="1" i="1" dirty="0" smtClean="0"/>
              <a:t>:</a:t>
            </a:r>
            <a:r>
              <a:rPr lang="ru-RU" sz="2800" b="1" i="1" dirty="0"/>
              <a:t/>
            </a:r>
            <a:br>
              <a:rPr lang="ru-RU" sz="2800" b="1" i="1" dirty="0"/>
            </a:br>
            <a:endParaRPr lang="ru-RU" sz="2800" b="1" i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Олимпийский флаг</a:t>
            </a:r>
            <a:endParaRPr lang="ru-RU" sz="4000" b="1" i="1" dirty="0">
              <a:latin typeface="+mn-lt"/>
            </a:endParaRPr>
          </a:p>
        </p:txBody>
      </p:sp>
      <p:pic>
        <p:nvPicPr>
          <p:cNvPr id="5122" name="Picture 2" descr="http://im6-tub-ru.yandex.net/i?id=143736825-30-72&amp;n=2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92" y="1124743"/>
            <a:ext cx="3202500" cy="2203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1" y="5157192"/>
            <a:ext cx="8040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+mn-lt"/>
              </a:rPr>
              <a:t>Европа – </a:t>
            </a:r>
            <a:r>
              <a:rPr lang="ru-RU" sz="2800" b="1" i="1" dirty="0" smtClean="0">
                <a:solidFill>
                  <a:srgbClr val="0000FF"/>
                </a:solidFill>
                <a:latin typeface="+mn-lt"/>
              </a:rPr>
              <a:t>синий</a:t>
            </a: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         Африка </a:t>
            </a:r>
            <a:r>
              <a:rPr lang="ru-RU" sz="2800" b="1" i="1" dirty="0">
                <a:solidFill>
                  <a:schemeClr val="bg1"/>
                </a:solidFill>
                <a:latin typeface="+mn-lt"/>
              </a:rPr>
              <a:t>– </a:t>
            </a:r>
            <a:r>
              <a:rPr lang="ru-RU" sz="2800" b="1" i="1" dirty="0">
                <a:latin typeface="+mn-lt"/>
              </a:rPr>
              <a:t>чёрный</a:t>
            </a: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Америка </a:t>
            </a:r>
            <a:r>
              <a:rPr lang="ru-RU" sz="2800" b="1" i="1" dirty="0">
                <a:solidFill>
                  <a:schemeClr val="bg1"/>
                </a:solidFill>
                <a:latin typeface="+mn-lt"/>
              </a:rPr>
              <a:t>– </a:t>
            </a:r>
            <a:r>
              <a:rPr lang="ru-RU" sz="2800" b="1" i="1" dirty="0" smtClean="0">
                <a:solidFill>
                  <a:srgbClr val="FF0000"/>
                </a:solidFill>
                <a:latin typeface="+mn-lt"/>
              </a:rPr>
              <a:t>красный</a:t>
            </a:r>
            <a:r>
              <a:rPr lang="ru-RU" sz="2800" b="1" i="1" dirty="0" smtClean="0">
                <a:solidFill>
                  <a:schemeClr val="bg1"/>
                </a:solidFill>
                <a:latin typeface="+mn-lt"/>
              </a:rPr>
              <a:t>        Азия </a:t>
            </a:r>
            <a:r>
              <a:rPr lang="ru-RU" sz="2800" b="1" i="1" dirty="0">
                <a:solidFill>
                  <a:schemeClr val="bg1"/>
                </a:solidFill>
                <a:latin typeface="+mn-lt"/>
              </a:rPr>
              <a:t>– </a:t>
            </a:r>
            <a:r>
              <a:rPr lang="ru-RU" sz="2800" b="1" i="1" dirty="0" smtClean="0">
                <a:solidFill>
                  <a:srgbClr val="FFFF00"/>
                </a:solidFill>
                <a:latin typeface="+mn-lt"/>
              </a:rPr>
              <a:t>жёлтый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ru-RU" sz="2800" b="1" i="1" dirty="0">
                <a:solidFill>
                  <a:schemeClr val="bg1"/>
                </a:solidFill>
                <a:latin typeface="+mn-lt"/>
              </a:rPr>
              <a:t>Австралия – </a:t>
            </a:r>
            <a:r>
              <a:rPr lang="ru-RU" sz="2800" b="1" i="1" dirty="0" smtClean="0">
                <a:solidFill>
                  <a:srgbClr val="00FF00"/>
                </a:solidFill>
                <a:latin typeface="+mn-lt"/>
              </a:rPr>
              <a:t>зелёный</a:t>
            </a:r>
            <a:endParaRPr lang="ru-RU" sz="2800" b="1" i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0007" y="1432456"/>
            <a:ext cx="4572000" cy="15881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</a:rPr>
              <a:t>Пять колец, пять кругов –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</a:rPr>
              <a:t>Знак пяти материков.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</a:rPr>
              <a:t>Знак, который означает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</a:rPr>
              <a:t>То, что спорт, как общий друг,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</a:rPr>
              <a:t>Все народы приглашает,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i="1" dirty="0">
                <a:solidFill>
                  <a:srgbClr val="000000"/>
                </a:solidFill>
              </a:rPr>
              <a:t>В свой всемирный, мирный круг.</a:t>
            </a:r>
          </a:p>
        </p:txBody>
      </p:sp>
    </p:spTree>
    <p:extLst>
      <p:ext uri="{BB962C8B-B14F-4D97-AF65-F5344CB8AC3E}">
        <p14:creationId xmlns:p14="http://schemas.microsoft.com/office/powerpoint/2010/main" xmlns="" val="302774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933056"/>
            <a:ext cx="8208912" cy="1752600"/>
          </a:xfrm>
        </p:spPr>
        <p:txBody>
          <a:bodyPr/>
          <a:lstStyle/>
          <a:p>
            <a:pPr algn="just"/>
            <a:r>
              <a:rPr lang="ru-RU" altLang="ru-RU" sz="2800" b="1" i="1" dirty="0" smtClean="0"/>
              <a:t>    В </a:t>
            </a:r>
            <a:r>
              <a:rPr lang="ru-RU" altLang="ru-RU" sz="2800" b="1" i="1" dirty="0"/>
              <a:t>1980 году </a:t>
            </a:r>
            <a:r>
              <a:rPr lang="en-US" altLang="ru-RU" sz="2800" b="1" i="1" dirty="0"/>
              <a:t>XXII</a:t>
            </a:r>
            <a:r>
              <a:rPr lang="ru-RU" altLang="ru-RU" sz="2800" b="1" i="1" dirty="0"/>
              <a:t> летние Олимпийские игры проходили в Москве. Талисманом московских игр стал очень симпатичный медвежонок</a:t>
            </a:r>
            <a:r>
              <a:rPr lang="ru-RU" altLang="ru-RU" sz="2800" b="1" i="1" dirty="0" smtClean="0"/>
              <a:t>.</a:t>
            </a:r>
          </a:p>
          <a:p>
            <a:pPr algn="just"/>
            <a:r>
              <a:rPr lang="ru-RU" altLang="ru-RU" sz="2800" b="1" i="1" dirty="0" smtClean="0"/>
              <a:t>   В </a:t>
            </a:r>
            <a:r>
              <a:rPr lang="ru-RU" altLang="ru-RU" sz="2800" b="1" i="1" dirty="0"/>
              <a:t>2014 году в городе Сочи  пройдут  </a:t>
            </a:r>
            <a:r>
              <a:rPr lang="en-US" altLang="ru-RU" sz="2800" b="1" i="1" dirty="0"/>
              <a:t>XXII</a:t>
            </a:r>
            <a:r>
              <a:rPr lang="ru-RU" altLang="ru-RU" sz="2800" b="1" i="1" dirty="0"/>
              <a:t> зимние </a:t>
            </a:r>
            <a:r>
              <a:rPr lang="ru-RU" altLang="ru-RU" sz="2800" b="1" i="1" dirty="0" smtClean="0"/>
              <a:t>Олимпийские </a:t>
            </a:r>
            <a:r>
              <a:rPr lang="ru-RU" altLang="ru-RU" sz="2800" b="1" i="1" dirty="0"/>
              <a:t>игры</a:t>
            </a:r>
            <a:r>
              <a:rPr lang="ru-RU" altLang="ru-RU" sz="2800" b="1" i="1" dirty="0" smtClean="0"/>
              <a:t>. Талисманами </a:t>
            </a:r>
            <a:r>
              <a:rPr lang="ru-RU" altLang="ru-RU" sz="2800" b="1" i="1" dirty="0"/>
              <a:t>игр станут белый </a:t>
            </a:r>
            <a:r>
              <a:rPr lang="ru-RU" altLang="ru-RU" sz="2800" b="1" i="1" dirty="0" smtClean="0"/>
              <a:t>медведь, заяц </a:t>
            </a:r>
            <a:r>
              <a:rPr lang="ru-RU" altLang="ru-RU" sz="2800" b="1" i="1" dirty="0"/>
              <a:t>и снежный барс.</a:t>
            </a:r>
          </a:p>
          <a:p>
            <a:pPr algn="just"/>
            <a:endParaRPr lang="ru-RU" altLang="ru-RU" sz="2800" b="1" i="1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Талисманы Игр</a:t>
            </a:r>
            <a:endParaRPr lang="ru-RU" sz="4000" b="1" i="1" dirty="0">
              <a:latin typeface="+mn-lt"/>
            </a:endParaRPr>
          </a:p>
        </p:txBody>
      </p:sp>
      <p:pic>
        <p:nvPicPr>
          <p:cNvPr id="9218" name="Picture 2" descr="http://skuky.net/wp-content/uploads/2011/02/symbol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491880" y="1221784"/>
            <a:ext cx="4896544" cy="256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1\Desktop\картинки\6613.jpg"/>
          <p:cNvPicPr>
            <a:picLocks noGrp="1"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8742"/>
            <a:ext cx="2063464" cy="256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112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3706" y="4941168"/>
            <a:ext cx="8208912" cy="1752600"/>
          </a:xfrm>
        </p:spPr>
        <p:txBody>
          <a:bodyPr/>
          <a:lstStyle/>
          <a:p>
            <a:pPr algn="just"/>
            <a:r>
              <a:rPr lang="ru-RU" sz="2800" b="1" i="1" dirty="0"/>
              <a:t>По окончании игр лучших спортсменов награждают медалями </a:t>
            </a:r>
            <a:r>
              <a:rPr lang="ru-RU" sz="2800" b="1" i="1" dirty="0" smtClean="0"/>
              <a:t>(золотыми, серебряными, бронзовыми).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83706" y="260648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медали</a:t>
            </a:r>
            <a:endParaRPr lang="ru-RU" sz="4000" b="1" i="1" dirty="0">
              <a:latin typeface="+mn-lt"/>
            </a:endParaRPr>
          </a:p>
        </p:txBody>
      </p:sp>
      <p:pic>
        <p:nvPicPr>
          <p:cNvPr id="6146" name="Picture 2" descr="http://www.spbdnevnik.ru/icon/news_img2/x467/4243_1369911373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2633"/>
          <a:stretch/>
        </p:blipFill>
        <p:spPr bwMode="auto">
          <a:xfrm>
            <a:off x="1403648" y="1052736"/>
            <a:ext cx="6138474" cy="345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930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1448" y="1886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Сочи – столица зимних Олимпийских игр - 2014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1448" y="4797152"/>
            <a:ext cx="8140992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Picture 4" descr="88727871_large_476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65788" y="2060848"/>
            <a:ext cx="6732240" cy="376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481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789" y="1052735"/>
            <a:ext cx="188224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+mn-lt"/>
                <a:ea typeface="Estrangelo Edessa" pitchFamily="66"/>
                <a:cs typeface="Estrangelo Edessa" pitchFamily="66"/>
              </a:rPr>
              <a:t>Фигурное </a:t>
            </a:r>
            <a:endParaRPr lang="ru-RU" sz="2800" b="1" i="1" dirty="0" smtClean="0">
              <a:latin typeface="+mn-lt"/>
              <a:ea typeface="Estrangelo Edessa" pitchFamily="66"/>
              <a:cs typeface="Estrangelo Edessa" pitchFamily="66"/>
            </a:endParaRPr>
          </a:p>
          <a:p>
            <a:pPr algn="ctr"/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катание</a:t>
            </a:r>
            <a:endParaRPr lang="ru-RU" sz="2800" b="1" dirty="0">
              <a:latin typeface="+mn-lt"/>
            </a:endParaRPr>
          </a:p>
        </p:txBody>
      </p:sp>
      <p:pic>
        <p:nvPicPr>
          <p:cNvPr id="19458" name="Picture 2" descr="http://www.sarreg.ru/uploads/posts/2011-03/1300977444_chm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87556"/>
            <a:ext cx="5524500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Содержимое 4" descr="300px-Figure_skating_pictogram.svg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1230" y="4221088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789" y="2204864"/>
            <a:ext cx="1950724" cy="195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67544" y="4941168"/>
            <a:ext cx="8263667" cy="1752600"/>
          </a:xfrm>
        </p:spPr>
        <p:txBody>
          <a:bodyPr/>
          <a:lstStyle/>
          <a:p>
            <a:pPr algn="just"/>
            <a:r>
              <a:rPr lang="ru-RU" sz="2400" b="1" i="1" dirty="0" smtClean="0"/>
              <a:t>   На </a:t>
            </a:r>
            <a:r>
              <a:rPr lang="ru-RU" sz="2400" b="1" i="1" dirty="0"/>
              <a:t>Олимпийских играх в Сочи впервые в истории фигурного катания будет разыграно не четыре, а пять комплектов наград: в мужском и женском одиночном катании, среди спортивных пар, в танцах на льду плюс командное первенство.</a:t>
            </a:r>
          </a:p>
        </p:txBody>
      </p:sp>
      <p:pic>
        <p:nvPicPr>
          <p:cNvPr id="10" name="Содержимое 4" descr="300px-Figure_skating_pictogram.svg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808" y="4293096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100900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052736"/>
            <a:ext cx="271580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Конькобежный</a:t>
            </a:r>
          </a:p>
          <a:p>
            <a:pPr algn="ctr"/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 спорт</a:t>
            </a:r>
            <a:endParaRPr lang="ru-RU" sz="2800" b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2790" y="5517232"/>
            <a:ext cx="8263667" cy="1752600"/>
          </a:xfrm>
        </p:spPr>
        <p:txBody>
          <a:bodyPr/>
          <a:lstStyle/>
          <a:p>
            <a:pPr algn="just"/>
            <a:r>
              <a:rPr lang="ru-RU" sz="2800" b="1" i="1" dirty="0" smtClean="0"/>
              <a:t>Наряду </a:t>
            </a:r>
            <a:r>
              <a:rPr lang="ru-RU" sz="2800" b="1" i="1" dirty="0"/>
              <a:t>с лыжными гонками конькобежный спорт в Сочи будет самым </a:t>
            </a:r>
            <a:r>
              <a:rPr lang="ru-RU" sz="2800" b="1" i="1" dirty="0" err="1"/>
              <a:t>медалеёмким</a:t>
            </a:r>
            <a:r>
              <a:rPr lang="ru-RU" sz="2800" b="1" i="1" dirty="0"/>
              <a:t>.</a:t>
            </a:r>
          </a:p>
        </p:txBody>
      </p:sp>
      <p:pic>
        <p:nvPicPr>
          <p:cNvPr id="22532" name="Picture 4" descr="http://www.fotoobjectiv.ru/images/photos/88_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9315" y="1124744"/>
            <a:ext cx="5607141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4" descr="300px-Speed_skating_pictogram.svg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341020"/>
            <a:ext cx="9398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12790" y="2204865"/>
            <a:ext cx="1926961" cy="1947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1420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2789" y="1052735"/>
            <a:ext cx="20709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Хоккей </a:t>
            </a:r>
          </a:p>
          <a:p>
            <a:pPr algn="ctr"/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с шайбой</a:t>
            </a:r>
            <a:endParaRPr lang="ru-RU" sz="2800" b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12789" y="5098817"/>
            <a:ext cx="8263667" cy="1752600"/>
          </a:xfrm>
        </p:spPr>
        <p:txBody>
          <a:bodyPr/>
          <a:lstStyle/>
          <a:p>
            <a:pPr algn="just"/>
            <a:r>
              <a:rPr lang="ru-RU" sz="2800" b="1" i="1" dirty="0"/>
              <a:t>В хоккейном турнире на Олимпиаде в Сочи будет разыграно два комплекта наград: среди мужских и женских сборных.</a:t>
            </a:r>
          </a:p>
        </p:txBody>
      </p:sp>
      <p:pic>
        <p:nvPicPr>
          <p:cNvPr id="8" name="Содержимое 4" descr="300px-Ice_hockey_pictogram.svg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24328" y="3933056"/>
            <a:ext cx="785813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2987824" y="1196752"/>
            <a:ext cx="5524500" cy="3686176"/>
          </a:xfrm>
          <a:prstGeom prst="rect">
            <a:avLst/>
          </a:prstGeom>
        </p:spPr>
      </p:pic>
      <p:pic>
        <p:nvPicPr>
          <p:cNvPr id="10" name="Содержимое 4" descr="300px-Ice_hockey_pictogram.svg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504" y="4325962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789" y="2208206"/>
            <a:ext cx="1950724" cy="195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239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53877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atin typeface="+mn-lt"/>
              </a:rPr>
              <a:t>Олимпийские зимние виды спорта</a:t>
            </a:r>
            <a:endParaRPr lang="ru-RU" sz="4000" b="1" i="1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868" y="1340768"/>
            <a:ext cx="1515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+mn-lt"/>
                <a:ea typeface="Estrangelo Edessa" pitchFamily="66"/>
                <a:cs typeface="Estrangelo Edessa" pitchFamily="66"/>
              </a:rPr>
              <a:t>Бобслей</a:t>
            </a:r>
            <a:endParaRPr lang="ru-RU" sz="2800" b="1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28675" y="4971311"/>
            <a:ext cx="8263667" cy="1752600"/>
          </a:xfrm>
        </p:spPr>
        <p:txBody>
          <a:bodyPr/>
          <a:lstStyle/>
          <a:p>
            <a:pPr algn="just"/>
            <a:r>
              <a:rPr lang="ru-RU" sz="2800" b="1" i="1" dirty="0"/>
              <a:t>На турнире по бобслею на Зимних Олимпийских играх 2014 года в Сочи будет разыграно </a:t>
            </a:r>
            <a:r>
              <a:rPr lang="ru-RU" sz="2800" b="1" i="1" dirty="0" smtClean="0"/>
              <a:t>три </a:t>
            </a:r>
            <a:r>
              <a:rPr lang="ru-RU" sz="2800" b="1" i="1" dirty="0"/>
              <a:t>комплекта медалей - два у мужчин (двойки и четвёрки) и один у женщин (двойки).</a:t>
            </a:r>
          </a:p>
        </p:txBody>
      </p:sp>
      <p:pic>
        <p:nvPicPr>
          <p:cNvPr id="24578" name="Picture 2" descr="http://img.rufox.ru/files/big2/58520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731" y="1052735"/>
            <a:ext cx="5524500" cy="393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789" y="2191924"/>
            <a:ext cx="1950724" cy="19507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Содержимое 9" descr="300px-Bobsleigh_pictogram.svg.pn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4192204"/>
            <a:ext cx="950218" cy="95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89464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821219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3EE225-557D-4DD6-8947-52059DAE6C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TS102821219</Template>
  <TotalTime>200</TotalTime>
  <Words>533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TS102821219</vt:lpstr>
      <vt:lpstr>Олимпиада в Сочи -2014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в Сочи</dc:title>
  <dc:creator>User</dc:creator>
  <cp:lastModifiedBy>Irina</cp:lastModifiedBy>
  <cp:revision>60</cp:revision>
  <dcterms:created xsi:type="dcterms:W3CDTF">2014-01-26T14:48:29Z</dcterms:created>
  <dcterms:modified xsi:type="dcterms:W3CDTF">2015-12-27T19:22:17Z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TC100775751049</vt:lpwstr>
  </property>
</Properties>
</file>