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64" r:id="rId4"/>
    <p:sldId id="265" r:id="rId5"/>
    <p:sldId id="272" r:id="rId6"/>
    <p:sldId id="283" r:id="rId7"/>
    <p:sldId id="271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6" autoAdjust="0"/>
    <p:restoredTop sz="86377" autoAdjust="0"/>
  </p:normalViewPr>
  <p:slideViewPr>
    <p:cSldViewPr>
      <p:cViewPr varScale="1">
        <p:scale>
          <a:sx n="69" d="100"/>
          <a:sy n="69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5E8F5-72F6-49C5-9E5C-14B35481F8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C4BBAA-E2B5-4EB5-9762-08FD5D72D151}">
      <dgm:prSet custT="1"/>
      <dgm:spPr/>
      <dgm:t>
        <a:bodyPr/>
        <a:lstStyle/>
        <a:p>
          <a:pPr rtl="0"/>
          <a:r>
            <a:rPr lang="ru-RU" sz="3600" b="1" dirty="0" smtClean="0">
              <a:solidFill>
                <a:schemeClr val="tx1"/>
              </a:solidFill>
            </a:rPr>
            <a:t/>
          </a:r>
          <a:br>
            <a:rPr lang="ru-RU" sz="3600" b="1" dirty="0" smtClean="0">
              <a:solidFill>
                <a:schemeClr val="tx1"/>
              </a:solidFill>
            </a:rPr>
          </a:br>
          <a:r>
            <a:rPr lang="ru-RU" sz="3600" b="1" dirty="0" smtClean="0">
              <a:solidFill>
                <a:schemeClr val="tx1"/>
              </a:solidFill>
            </a:rPr>
            <a:t>Чем добыча полезных ископаемых может навредить природе?</a:t>
          </a:r>
          <a:endParaRPr lang="ru-RU" sz="3600" b="1" dirty="0">
            <a:solidFill>
              <a:schemeClr val="tx1"/>
            </a:solidFill>
          </a:endParaRPr>
        </a:p>
      </dgm:t>
    </dgm:pt>
    <dgm:pt modelId="{158CD797-2103-4E9B-8696-E1B36B7BBDE8}" type="parTrans" cxnId="{A949BA70-7878-4278-8B12-8E87757994BB}">
      <dgm:prSet/>
      <dgm:spPr/>
      <dgm:t>
        <a:bodyPr/>
        <a:lstStyle/>
        <a:p>
          <a:endParaRPr lang="ru-RU"/>
        </a:p>
      </dgm:t>
    </dgm:pt>
    <dgm:pt modelId="{936084FE-A5C6-449E-8140-E6096B09D063}" type="sibTrans" cxnId="{A949BA70-7878-4278-8B12-8E87757994BB}">
      <dgm:prSet/>
      <dgm:spPr/>
      <dgm:t>
        <a:bodyPr/>
        <a:lstStyle/>
        <a:p>
          <a:endParaRPr lang="ru-RU"/>
        </a:p>
      </dgm:t>
    </dgm:pt>
    <dgm:pt modelId="{7DCF8E2C-CC55-4908-9983-715F3E1A5E34}" type="pres">
      <dgm:prSet presAssocID="{4215E8F5-72F6-49C5-9E5C-14B35481F8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517141-8DA6-4CE3-8ACD-EFE6A76879DA}" type="pres">
      <dgm:prSet presAssocID="{4CC4BBAA-E2B5-4EB5-9762-08FD5D72D151}" presName="parentText" presStyleLbl="node1" presStyleIdx="0" presStyleCnt="1" custScaleY="4158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49BA70-7878-4278-8B12-8E87757994BB}" srcId="{4215E8F5-72F6-49C5-9E5C-14B35481F899}" destId="{4CC4BBAA-E2B5-4EB5-9762-08FD5D72D151}" srcOrd="0" destOrd="0" parTransId="{158CD797-2103-4E9B-8696-E1B36B7BBDE8}" sibTransId="{936084FE-A5C6-449E-8140-E6096B09D063}"/>
    <dgm:cxn modelId="{06736BF2-C2FE-48BB-BA0D-BC4FB7273E09}" type="presOf" srcId="{4215E8F5-72F6-49C5-9E5C-14B35481F899}" destId="{7DCF8E2C-CC55-4908-9983-715F3E1A5E34}" srcOrd="0" destOrd="0" presId="urn:microsoft.com/office/officeart/2005/8/layout/vList2"/>
    <dgm:cxn modelId="{A3AAE769-D888-4C49-86F9-6C9BD9223EDA}" type="presOf" srcId="{4CC4BBAA-E2B5-4EB5-9762-08FD5D72D151}" destId="{71517141-8DA6-4CE3-8ACD-EFE6A76879DA}" srcOrd="0" destOrd="0" presId="urn:microsoft.com/office/officeart/2005/8/layout/vList2"/>
    <dgm:cxn modelId="{9B0352B6-E8A9-4968-801D-BDD2263354E4}" type="presParOf" srcId="{7DCF8E2C-CC55-4908-9983-715F3E1A5E34}" destId="{71517141-8DA6-4CE3-8ACD-EFE6A76879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517141-8DA6-4CE3-8ACD-EFE6A76879DA}">
      <dsp:nvSpPr>
        <dsp:cNvPr id="0" name=""/>
        <dsp:cNvSpPr/>
      </dsp:nvSpPr>
      <dsp:spPr>
        <a:xfrm>
          <a:off x="0" y="178102"/>
          <a:ext cx="8280920" cy="2452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/>
          </a:r>
          <a:br>
            <a:rPr lang="ru-RU" sz="3600" b="1" kern="1200" dirty="0" smtClean="0">
              <a:solidFill>
                <a:schemeClr val="tx1"/>
              </a:solidFill>
            </a:rPr>
          </a:br>
          <a:r>
            <a:rPr lang="ru-RU" sz="3600" b="1" kern="1200" dirty="0" smtClean="0">
              <a:solidFill>
                <a:schemeClr val="tx1"/>
              </a:solidFill>
            </a:rPr>
            <a:t>Чем добыча полезных ископаемых может навредить природе?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0" y="178102"/>
        <a:ext cx="8280920" cy="245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5A72D-78E1-49ED-90F9-D2266D9B45B7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CFFCE-FFC8-48DD-B4D1-DE99058CC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CDE16-8BD2-4E0F-97EA-ABFF55551AD2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C69F-02F5-448A-8917-0CF3CA0F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silisa\Desktop\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836712"/>
            <a:ext cx="6912768" cy="48245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Полезные ископаемые Москвы.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Польза  полезных ископаемых. Отрицательные стороны добычи полезных ископаемых.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ЧАСТЬ 2.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silisa\Desktop\brillianty_blesk_dragocennye_kamni_siyanie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395536" y="332656"/>
          <a:ext cx="82809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" descr="C:\Users\Vasilisa\Desktop\700px-Mistress_of_Copper_Mountain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24128" y="3068960"/>
            <a:ext cx="29963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Vasilisa\Desktop\img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857250"/>
            <a:ext cx="8424936" cy="5668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807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Рассмотрите рисунок. Подумайте, что может измениться, если в этом месте начнут добывать ископаемые?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Vasilisa\Desktop\0020-020-Otritsatelnye-posledstvija-dobychi-poleznykh-iskopaemyk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asilisa\Desktop\brillianty_blesk_dragocennye_kamni_siyanie_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://static.headline.kz/assets/images/2014/11/1415953137_3152-fbpos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259439"/>
            <a:ext cx="4464496" cy="390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Загрязнение окружающей среды в результате добычи полезных ископаемых.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b="1" dirty="0" smtClean="0"/>
              <a:t>Последствия добычи нефти.</a:t>
            </a:r>
            <a:endParaRPr lang="ru-RU" sz="3600" b="1" dirty="0"/>
          </a:p>
        </p:txBody>
      </p:sp>
      <p:pic>
        <p:nvPicPr>
          <p:cNvPr id="29700" name="Picture 4" descr="http://images.habervitrini.com/galeri/org/bp3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2708920"/>
            <a:ext cx="345638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1763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Близ этой реки в Испании проходили активные раскопки различных полезных ископаемых. Теперь эта река одна из самых грязных и опасных в мире.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3" name="Picture 2" descr="C:\Users\Vasilisa\Desktop\1323974359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9318"/>
            <a:ext cx="9144000" cy="5258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silisa\Desktop\brillianty_blesk_dragocennye_kamni_siyanie_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Шрамы на поверхности земли, после завершения добычи полезных ископаемых: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6626" name="Picture 2" descr="Дыры в земл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484784"/>
            <a:ext cx="820891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asilisa\Desktop\brillianty_blesk_dragocennye_kamni_siyanie_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Добычу полезных ископаемых необходимо всегда контролировать, взвешивать пользу и вред для природы и человека.</a:t>
            </a:r>
            <a:endParaRPr lang="ru-RU" sz="3200" dirty="0"/>
          </a:p>
        </p:txBody>
      </p:sp>
      <p:pic>
        <p:nvPicPr>
          <p:cNvPr id="37892" name="Picture 4" descr="http://fs00.infourok.ru/images/doc/297/296586/640/img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2852936"/>
            <a:ext cx="4176464" cy="32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81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Полезные ископаемые Москвы. Польза  полезных ископаемых. Отрицательные стороны добычи полезных ископаемых. ЧАСТЬ 2. </vt:lpstr>
      <vt:lpstr>Слайд 2</vt:lpstr>
      <vt:lpstr>Рассмотрите рисунок. Подумайте, что может измениться, если в этом месте начнут добывать ископаемые?</vt:lpstr>
      <vt:lpstr>Слайд 4</vt:lpstr>
      <vt:lpstr>Загрязнение окружающей среды в результате добычи полезных ископаемых.  Последствия добычи нефти.</vt:lpstr>
      <vt:lpstr>Близ этой реки в Испании проходили активные раскопки различных полезных ископаемых. Теперь эта река одна из самых грязных и опасных в мире. </vt:lpstr>
      <vt:lpstr>Слайд 7</vt:lpstr>
      <vt:lpstr>Добычу полезных ископаемых необходимо всегда контролировать, взвешивать пользу и вред для природы и человека.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Vasilisa</dc:creator>
  <cp:lastModifiedBy>Vasilisa</cp:lastModifiedBy>
  <cp:revision>38</cp:revision>
  <dcterms:created xsi:type="dcterms:W3CDTF">2015-10-25T18:04:46Z</dcterms:created>
  <dcterms:modified xsi:type="dcterms:W3CDTF">2015-12-26T17:40:49Z</dcterms:modified>
</cp:coreProperties>
</file>