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1" r:id="rId3"/>
    <p:sldId id="274" r:id="rId4"/>
    <p:sldId id="282" r:id="rId5"/>
    <p:sldId id="273" r:id="rId6"/>
    <p:sldId id="258" r:id="rId7"/>
    <p:sldId id="259" r:id="rId8"/>
    <p:sldId id="269" r:id="rId9"/>
    <p:sldId id="276" r:id="rId10"/>
    <p:sldId id="275" r:id="rId11"/>
    <p:sldId id="261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6" autoAdjust="0"/>
    <p:restoredTop sz="86377" autoAdjust="0"/>
  </p:normalViewPr>
  <p:slideViewPr>
    <p:cSldViewPr>
      <p:cViewPr varScale="1">
        <p:scale>
          <a:sx n="69" d="100"/>
          <a:sy n="69" d="100"/>
        </p:scale>
        <p:origin x="-14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3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24A2D3-4072-4E0B-9C43-D44ED81661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42E1DB-B96F-4DFD-A7FF-1662C1F3D3A3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Полезные ископаемые – горные породы, добываемые из недр с поверхности Земли и используемые человеком.</a:t>
          </a:r>
          <a:endParaRPr lang="ru-RU" b="1" dirty="0">
            <a:solidFill>
              <a:schemeClr val="tx1"/>
            </a:solidFill>
          </a:endParaRPr>
        </a:p>
      </dgm:t>
    </dgm:pt>
    <dgm:pt modelId="{7AB41F6D-06ED-4502-A2BB-ECA7770FB6A7}" type="parTrans" cxnId="{F12C0582-A54F-484F-B94C-650B15AE7464}">
      <dgm:prSet/>
      <dgm:spPr/>
      <dgm:t>
        <a:bodyPr/>
        <a:lstStyle/>
        <a:p>
          <a:endParaRPr lang="ru-RU"/>
        </a:p>
      </dgm:t>
    </dgm:pt>
    <dgm:pt modelId="{FF354FC3-A503-40C0-B5FA-8015ACA88A16}" type="sibTrans" cxnId="{F12C0582-A54F-484F-B94C-650B15AE7464}">
      <dgm:prSet/>
      <dgm:spPr/>
      <dgm:t>
        <a:bodyPr/>
        <a:lstStyle/>
        <a:p>
          <a:endParaRPr lang="ru-RU"/>
        </a:p>
      </dgm:t>
    </dgm:pt>
    <dgm:pt modelId="{E2693C27-0BB7-41B2-B22B-824ED22A6519}" type="pres">
      <dgm:prSet presAssocID="{6324A2D3-4072-4E0B-9C43-D44ED81661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50DF46-F3A3-4D9D-BB8E-6176C0870495}" type="pres">
      <dgm:prSet presAssocID="{1A42E1DB-B96F-4DFD-A7FF-1662C1F3D3A3}" presName="parentText" presStyleLbl="node1" presStyleIdx="0" presStyleCnt="1" custScaleY="103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24B958-C54A-4199-A2B2-8F0EBA963E2A}" type="presOf" srcId="{1A42E1DB-B96F-4DFD-A7FF-1662C1F3D3A3}" destId="{7550DF46-F3A3-4D9D-BB8E-6176C0870495}" srcOrd="0" destOrd="0" presId="urn:microsoft.com/office/officeart/2005/8/layout/vList2"/>
    <dgm:cxn modelId="{F12C0582-A54F-484F-B94C-650B15AE7464}" srcId="{6324A2D3-4072-4E0B-9C43-D44ED8166122}" destId="{1A42E1DB-B96F-4DFD-A7FF-1662C1F3D3A3}" srcOrd="0" destOrd="0" parTransId="{7AB41F6D-06ED-4502-A2BB-ECA7770FB6A7}" sibTransId="{FF354FC3-A503-40C0-B5FA-8015ACA88A16}"/>
    <dgm:cxn modelId="{E6D17CB2-3C25-46B8-A3BB-DABFEC11A6B1}" type="presOf" srcId="{6324A2D3-4072-4E0B-9C43-D44ED8166122}" destId="{E2693C27-0BB7-41B2-B22B-824ED22A6519}" srcOrd="0" destOrd="0" presId="urn:microsoft.com/office/officeart/2005/8/layout/vList2"/>
    <dgm:cxn modelId="{76448F08-8889-4046-AAC5-3FE903FCCCED}" type="presParOf" srcId="{E2693C27-0BB7-41B2-B22B-824ED22A6519}" destId="{7550DF46-F3A3-4D9D-BB8E-6176C08704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4EC68F-CA3E-4DCD-875D-139CF176E1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474AD3-F749-4223-B993-B75D81D07E0D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Что же находится в недрах под землей в нашем городе Москве?</a:t>
          </a:r>
          <a:endParaRPr lang="ru-RU" b="1" dirty="0">
            <a:solidFill>
              <a:schemeClr val="tx1"/>
            </a:solidFill>
          </a:endParaRPr>
        </a:p>
      </dgm:t>
    </dgm:pt>
    <dgm:pt modelId="{29CE5CDD-3310-416A-93C7-275FBFEC282D}" type="parTrans" cxnId="{08E1622B-7C85-4DB0-80C3-607DDE74DDC6}">
      <dgm:prSet/>
      <dgm:spPr/>
      <dgm:t>
        <a:bodyPr/>
        <a:lstStyle/>
        <a:p>
          <a:endParaRPr lang="ru-RU"/>
        </a:p>
      </dgm:t>
    </dgm:pt>
    <dgm:pt modelId="{45876886-53FB-4C66-8BB0-C9C2096A0303}" type="sibTrans" cxnId="{08E1622B-7C85-4DB0-80C3-607DDE74DDC6}">
      <dgm:prSet/>
      <dgm:spPr/>
      <dgm:t>
        <a:bodyPr/>
        <a:lstStyle/>
        <a:p>
          <a:endParaRPr lang="ru-RU"/>
        </a:p>
      </dgm:t>
    </dgm:pt>
    <dgm:pt modelId="{590D5A50-B076-4802-B713-A1BE48020FF2}" type="pres">
      <dgm:prSet presAssocID="{B44EC68F-CA3E-4DCD-875D-139CF176E1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A2A9C7-A101-4802-8B22-4CCB47C34902}" type="pres">
      <dgm:prSet presAssocID="{54474AD3-F749-4223-B993-B75D81D07E0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5360C4-47CA-4979-AD9C-622787BBD220}" type="presOf" srcId="{B44EC68F-CA3E-4DCD-875D-139CF176E1A1}" destId="{590D5A50-B076-4802-B713-A1BE48020FF2}" srcOrd="0" destOrd="0" presId="urn:microsoft.com/office/officeart/2005/8/layout/vList2"/>
    <dgm:cxn modelId="{08E1622B-7C85-4DB0-80C3-607DDE74DDC6}" srcId="{B44EC68F-CA3E-4DCD-875D-139CF176E1A1}" destId="{54474AD3-F749-4223-B993-B75D81D07E0D}" srcOrd="0" destOrd="0" parTransId="{29CE5CDD-3310-416A-93C7-275FBFEC282D}" sibTransId="{45876886-53FB-4C66-8BB0-C9C2096A0303}"/>
    <dgm:cxn modelId="{9F58F656-F643-486B-A6A6-E9CCB6EFFC73}" type="presOf" srcId="{54474AD3-F749-4223-B993-B75D81D07E0D}" destId="{ACA2A9C7-A101-4802-8B22-4CCB47C34902}" srcOrd="0" destOrd="0" presId="urn:microsoft.com/office/officeart/2005/8/layout/vList2"/>
    <dgm:cxn modelId="{8A74E4D3-BD04-4B7B-9A83-431D70408A4A}" type="presParOf" srcId="{590D5A50-B076-4802-B713-A1BE48020FF2}" destId="{ACA2A9C7-A101-4802-8B22-4CCB47C3490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C4ACDE-46BB-418B-B988-3FF9A4F4DC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6108C0-F1B1-42E2-970F-3C54ABBAE412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Представим, что земная поверхность, на которой стоит наш город, если ее разрезать, похожа на многослойный пирог. Каждый слой сформирован в определенное время.</a:t>
          </a:r>
          <a:endParaRPr lang="ru-RU" sz="1800" b="1" dirty="0">
            <a:solidFill>
              <a:schemeClr val="tx1"/>
            </a:solidFill>
          </a:endParaRPr>
        </a:p>
      </dgm:t>
    </dgm:pt>
    <dgm:pt modelId="{F7584F78-57C0-4DE8-B264-90DF94807839}" type="parTrans" cxnId="{E1A642CA-DA8B-43BA-B0E4-DDAB7A99A931}">
      <dgm:prSet/>
      <dgm:spPr/>
      <dgm:t>
        <a:bodyPr/>
        <a:lstStyle/>
        <a:p>
          <a:endParaRPr lang="ru-RU"/>
        </a:p>
      </dgm:t>
    </dgm:pt>
    <dgm:pt modelId="{E86E3CD2-C023-4C73-AC8D-52E0B96A15BB}" type="sibTrans" cxnId="{E1A642CA-DA8B-43BA-B0E4-DDAB7A99A931}">
      <dgm:prSet/>
      <dgm:spPr/>
      <dgm:t>
        <a:bodyPr/>
        <a:lstStyle/>
        <a:p>
          <a:endParaRPr lang="ru-RU"/>
        </a:p>
      </dgm:t>
    </dgm:pt>
    <dgm:pt modelId="{6B22A108-A1A6-423C-B519-1C7B1158DBBF}" type="pres">
      <dgm:prSet presAssocID="{57C4ACDE-46BB-418B-B988-3FF9A4F4DC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BC9D39-BB47-428F-989B-0285DDA815D4}" type="pres">
      <dgm:prSet presAssocID="{0E6108C0-F1B1-42E2-970F-3C54ABBAE41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A642CA-DA8B-43BA-B0E4-DDAB7A99A931}" srcId="{57C4ACDE-46BB-418B-B988-3FF9A4F4DC43}" destId="{0E6108C0-F1B1-42E2-970F-3C54ABBAE412}" srcOrd="0" destOrd="0" parTransId="{F7584F78-57C0-4DE8-B264-90DF94807839}" sibTransId="{E86E3CD2-C023-4C73-AC8D-52E0B96A15BB}"/>
    <dgm:cxn modelId="{D0C66C03-AB12-49E2-81A3-4AD1F07CD56D}" type="presOf" srcId="{0E6108C0-F1B1-42E2-970F-3C54ABBAE412}" destId="{B6BC9D39-BB47-428F-989B-0285DDA815D4}" srcOrd="0" destOrd="0" presId="urn:microsoft.com/office/officeart/2005/8/layout/vList2"/>
    <dgm:cxn modelId="{B0CFE051-6F37-46D8-B1EF-B077352B8D79}" type="presOf" srcId="{57C4ACDE-46BB-418B-B988-3FF9A4F4DC43}" destId="{6B22A108-A1A6-423C-B519-1C7B1158DBBF}" srcOrd="0" destOrd="0" presId="urn:microsoft.com/office/officeart/2005/8/layout/vList2"/>
    <dgm:cxn modelId="{DAC9EF5D-B9BC-4F02-86C9-8D21E59F1211}" type="presParOf" srcId="{6B22A108-A1A6-423C-B519-1C7B1158DBBF}" destId="{B6BC9D39-BB47-428F-989B-0285DDA815D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71968C-1C90-427A-8D34-7731D192BD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545959-6BB6-4E17-9640-C6335FE46174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Много тысяч лет назад на месте Москвы было море. О существовании моря напоминают находки аммонитов (морских раковин) в Коломенском</a:t>
          </a:r>
          <a:r>
            <a:rPr lang="en-US" b="1" dirty="0" smtClean="0">
              <a:solidFill>
                <a:schemeClr val="tx1"/>
              </a:solidFill>
            </a:rPr>
            <a:t>.</a:t>
          </a:r>
          <a:endParaRPr lang="ru-RU" b="1" dirty="0">
            <a:solidFill>
              <a:schemeClr val="tx1"/>
            </a:solidFill>
          </a:endParaRPr>
        </a:p>
      </dgm:t>
    </dgm:pt>
    <dgm:pt modelId="{A4EC5D59-B4DE-4666-985C-E734110343C6}" type="parTrans" cxnId="{6125DC3E-4B29-486A-9805-63268185FFE1}">
      <dgm:prSet/>
      <dgm:spPr/>
      <dgm:t>
        <a:bodyPr/>
        <a:lstStyle/>
        <a:p>
          <a:endParaRPr lang="ru-RU"/>
        </a:p>
      </dgm:t>
    </dgm:pt>
    <dgm:pt modelId="{9C37E88E-EA40-4AF8-9399-3B3D4318F293}" type="sibTrans" cxnId="{6125DC3E-4B29-486A-9805-63268185FFE1}">
      <dgm:prSet/>
      <dgm:spPr/>
      <dgm:t>
        <a:bodyPr/>
        <a:lstStyle/>
        <a:p>
          <a:endParaRPr lang="ru-RU"/>
        </a:p>
      </dgm:t>
    </dgm:pt>
    <dgm:pt modelId="{9A22B6D4-22E2-423C-98C8-E891C42986FC}" type="pres">
      <dgm:prSet presAssocID="{CC71968C-1C90-427A-8D34-7731D192BD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EF099F-041C-4536-9D20-3AF403BD0B29}" type="pres">
      <dgm:prSet presAssocID="{DF545959-6BB6-4E17-9640-C6335FE46174}" presName="parentText" presStyleLbl="node1" presStyleIdx="0" presStyleCnt="1" custScaleY="1886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27D999-F212-492F-B7AA-A2BF131B80CD}" type="presOf" srcId="{CC71968C-1C90-427A-8D34-7731D192BD49}" destId="{9A22B6D4-22E2-423C-98C8-E891C42986FC}" srcOrd="0" destOrd="0" presId="urn:microsoft.com/office/officeart/2005/8/layout/vList2"/>
    <dgm:cxn modelId="{6125DC3E-4B29-486A-9805-63268185FFE1}" srcId="{CC71968C-1C90-427A-8D34-7731D192BD49}" destId="{DF545959-6BB6-4E17-9640-C6335FE46174}" srcOrd="0" destOrd="0" parTransId="{A4EC5D59-B4DE-4666-985C-E734110343C6}" sibTransId="{9C37E88E-EA40-4AF8-9399-3B3D4318F293}"/>
    <dgm:cxn modelId="{FB27585F-AEFF-4EB7-AC20-8BA111832040}" type="presOf" srcId="{DF545959-6BB6-4E17-9640-C6335FE46174}" destId="{16EF099F-041C-4536-9D20-3AF403BD0B29}" srcOrd="0" destOrd="0" presId="urn:microsoft.com/office/officeart/2005/8/layout/vList2"/>
    <dgm:cxn modelId="{65B258AB-DEC9-4B8D-B91F-F3E1127637F3}" type="presParOf" srcId="{9A22B6D4-22E2-423C-98C8-E891C42986FC}" destId="{16EF099F-041C-4536-9D20-3AF403BD0B2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50DF46-F3A3-4D9D-BB8E-6176C0870495}">
      <dsp:nvSpPr>
        <dsp:cNvPr id="0" name=""/>
        <dsp:cNvSpPr/>
      </dsp:nvSpPr>
      <dsp:spPr>
        <a:xfrm>
          <a:off x="0" y="2"/>
          <a:ext cx="8229600" cy="1426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tx1"/>
              </a:solidFill>
            </a:rPr>
            <a:t>Полезные ископаемые – горные породы, добываемые из недр с поверхности Земли и используемые человеком.</a:t>
          </a:r>
          <a:endParaRPr lang="ru-RU" sz="2500" b="1" kern="1200" dirty="0">
            <a:solidFill>
              <a:schemeClr val="tx1"/>
            </a:solidFill>
          </a:endParaRPr>
        </a:p>
      </dsp:txBody>
      <dsp:txXfrm>
        <a:off x="0" y="2"/>
        <a:ext cx="8229600" cy="142616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A2A9C7-A101-4802-8B22-4CCB47C34902}">
      <dsp:nvSpPr>
        <dsp:cNvPr id="0" name=""/>
        <dsp:cNvSpPr/>
      </dsp:nvSpPr>
      <dsp:spPr>
        <a:xfrm>
          <a:off x="0" y="14580"/>
          <a:ext cx="8229600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Что же находится в недрах под землей в нашем городе Москве?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0" y="14580"/>
        <a:ext cx="8229600" cy="11138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BC9D39-BB47-428F-989B-0285DDA815D4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Представим, что земная поверхность, на которой стоит наш город, если ее разрезать, похожа на многослойный пирог. Каждый слой сформирован в определенное время.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0" y="539"/>
        <a:ext cx="8229600" cy="11419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EF099F-041C-4536-9D20-3AF403BD0B29}">
      <dsp:nvSpPr>
        <dsp:cNvPr id="0" name=""/>
        <dsp:cNvSpPr/>
      </dsp:nvSpPr>
      <dsp:spPr>
        <a:xfrm>
          <a:off x="0" y="137318"/>
          <a:ext cx="8568952" cy="14261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Много тысяч лет назад на месте Москвы было море. О существовании моря напоминают находки аммонитов (морских раковин) в Коломенском</a:t>
          </a:r>
          <a:r>
            <a:rPr lang="en-US" sz="1900" b="1" kern="1200" dirty="0" smtClean="0">
              <a:solidFill>
                <a:schemeClr val="tx1"/>
              </a:solidFill>
            </a:rPr>
            <a:t>.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0" y="137318"/>
        <a:ext cx="8568952" cy="14261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5A72D-78E1-49ED-90F9-D2266D9B45B7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CFFCE-FFC8-48DD-B4D1-DE99058CC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CFFCE-FFC8-48DD-B4D1-DE99058CCA1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DE16-8BD2-4E0F-97EA-ABFF55551AD2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C69F-02F5-448A-8917-0CF3CA0F0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DE16-8BD2-4E0F-97EA-ABFF55551AD2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C69F-02F5-448A-8917-0CF3CA0F0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DE16-8BD2-4E0F-97EA-ABFF55551AD2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C69F-02F5-448A-8917-0CF3CA0F0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DE16-8BD2-4E0F-97EA-ABFF55551AD2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C69F-02F5-448A-8917-0CF3CA0F0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DE16-8BD2-4E0F-97EA-ABFF55551AD2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C69F-02F5-448A-8917-0CF3CA0F0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DE16-8BD2-4E0F-97EA-ABFF55551AD2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C69F-02F5-448A-8917-0CF3CA0F0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DE16-8BD2-4E0F-97EA-ABFF55551AD2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C69F-02F5-448A-8917-0CF3CA0F0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DE16-8BD2-4E0F-97EA-ABFF55551AD2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C69F-02F5-448A-8917-0CF3CA0F0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DE16-8BD2-4E0F-97EA-ABFF55551AD2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C69F-02F5-448A-8917-0CF3CA0F0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DE16-8BD2-4E0F-97EA-ABFF55551AD2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C69F-02F5-448A-8917-0CF3CA0F0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DE16-8BD2-4E0F-97EA-ABFF55551AD2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C69F-02F5-448A-8917-0CF3CA0F0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CDE16-8BD2-4E0F-97EA-ABFF55551AD2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2C69F-02F5-448A-8917-0CF3CA0F0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silisa\Desktop\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9592" y="836712"/>
            <a:ext cx="6912768" cy="482453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Полезные ископаемые Москвы.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Польза  полезных ископаемых. Отрицательные стороны добычи полезных ископаемых.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ЧАСТЬ 1.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Vasilisa\Desktop\brillianty_blesk_dragocennye_kamni_siyanie_1920x12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337038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В древности Москва была сушей – образовалось большое количество гальки, песка.  Когда море отступило, появилось огромное количество лесов и болот, в результате сформировались отложения угля и торфа.</a:t>
            </a:r>
            <a:endParaRPr lang="ru-RU" sz="2400" b="1" dirty="0"/>
          </a:p>
        </p:txBody>
      </p:sp>
      <p:pic>
        <p:nvPicPr>
          <p:cNvPr id="32770" name="Picture 2" descr="http://xn----8sbiecm6bhdx8i.xn--p1ai/sites/default/files/resize/images/shkolnikam/kamenniy_ugol-320x229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3933056"/>
            <a:ext cx="3528392" cy="2667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2" name="Picture 4" descr="http://protivpozhara.ru/content/uploads/2014/12/0008-002-Gorjuchie-iskopaemye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4388" y="404664"/>
            <a:ext cx="4073596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Users\Vasilisa\Desktop\poleznie_iskopaemie_i_ih_svojstva_primenenie_poleznih_iskopaemih_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09232" y="3645024"/>
            <a:ext cx="4032448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Vasilisa\Desktop\brillianty_blesk_dragocennye_kamni_siyanie_1920x12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Добыча песка и щебня в Подмосковье</a:t>
            </a:r>
            <a:endParaRPr lang="ru-RU" sz="2400" b="1" dirty="0"/>
          </a:p>
        </p:txBody>
      </p:sp>
      <p:pic>
        <p:nvPicPr>
          <p:cNvPr id="1026" name="Picture 2" descr="C:\Users\Vasilisa\Desktop\5b2e1fa3249590fe629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412776"/>
            <a:ext cx="4248472" cy="3312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Vasilisa\Desktop\172612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7984" y="2996952"/>
            <a:ext cx="4392488" cy="3187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C:\Users\Vasilisa\Desktop\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560840" cy="1080120"/>
          </a:xfrm>
        </p:spPr>
        <p:txBody>
          <a:bodyPr>
            <a:normAutofit/>
          </a:bodyPr>
          <a:lstStyle/>
          <a:p>
            <a:r>
              <a:rPr lang="ru-RU" b="1" smtClean="0"/>
              <a:t>Чем </a:t>
            </a:r>
            <a:r>
              <a:rPr lang="ru-RU" b="1" dirty="0" smtClean="0"/>
              <a:t>полезны ископаемые?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7624" y="1600200"/>
            <a:ext cx="3308176" cy="4525963"/>
          </a:xfrm>
        </p:spPr>
        <p:txBody>
          <a:bodyPr/>
          <a:lstStyle/>
          <a:p>
            <a:r>
              <a:rPr lang="ru-RU" dirty="0" smtClean="0"/>
              <a:t>Известняк</a:t>
            </a:r>
          </a:p>
          <a:p>
            <a:r>
              <a:rPr lang="ru-RU" dirty="0" smtClean="0"/>
              <a:t>Доломиты</a:t>
            </a:r>
          </a:p>
          <a:p>
            <a:r>
              <a:rPr lang="ru-RU" dirty="0" smtClean="0"/>
              <a:t>Гравий</a:t>
            </a:r>
          </a:p>
          <a:p>
            <a:r>
              <a:rPr lang="ru-RU" dirty="0" smtClean="0"/>
              <a:t>Песок </a:t>
            </a:r>
          </a:p>
          <a:p>
            <a:r>
              <a:rPr lang="ru-RU" dirty="0" smtClean="0"/>
              <a:t>Глина</a:t>
            </a:r>
          </a:p>
          <a:p>
            <a:endParaRPr lang="ru-RU" dirty="0"/>
          </a:p>
          <a:p>
            <a:r>
              <a:rPr lang="ru-RU" dirty="0" smtClean="0"/>
              <a:t>Торф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402832" cy="4525963"/>
          </a:xfrm>
        </p:spPr>
        <p:txBody>
          <a:bodyPr/>
          <a:lstStyle/>
          <a:p>
            <a:r>
              <a:rPr lang="ru-RU" dirty="0" smtClean="0"/>
              <a:t>Строительство зданий, дорог</a:t>
            </a:r>
          </a:p>
          <a:p>
            <a:r>
              <a:rPr lang="ru-RU" dirty="0" smtClean="0"/>
              <a:t>Промышленное использование</a:t>
            </a:r>
          </a:p>
          <a:p>
            <a:r>
              <a:rPr lang="ru-RU" dirty="0" smtClean="0"/>
              <a:t>В производстве стекла, керамики и др.</a:t>
            </a:r>
          </a:p>
          <a:p>
            <a:endParaRPr lang="ru-RU" dirty="0" smtClean="0"/>
          </a:p>
          <a:p>
            <a:r>
              <a:rPr lang="ru-RU" dirty="0" smtClean="0"/>
              <a:t>Топливо, в качестве удобрений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silisa\Desktop\brillianty_blesk_dragocennye_kamni_siyanie_1920x12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1" descr="C:\Users\Vasilisa\Desktop\700px-Mistress_of_Copper_Mountain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35696" y="1340768"/>
            <a:ext cx="4661036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Знакомьтесь, это Хозяйка Медной горы. Она сегодня нам покажет свои владения</a:t>
            </a:r>
            <a:r>
              <a:rPr lang="en-US" sz="2800" b="1" dirty="0" smtClean="0"/>
              <a:t> </a:t>
            </a:r>
            <a:r>
              <a:rPr lang="ru-RU" sz="2800" b="1" dirty="0" smtClean="0"/>
              <a:t>-</a:t>
            </a:r>
            <a:r>
              <a:rPr lang="en-US" sz="2800" b="1" dirty="0" smtClean="0"/>
              <a:t> </a:t>
            </a:r>
            <a:r>
              <a:rPr lang="ru-RU" sz="2800" b="1" dirty="0" smtClean="0"/>
              <a:t>мы опустимся с ней под землю.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silisa\Desktop\brillianty_blesk_dragocennye_kamni_siyanie_1920x12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b="1" dirty="0" smtClean="0"/>
              <a:t>В 1й части путешествия она расскажет нам, что же такое полезные ископаемые, какие полезные ископаемые есть у нас в Москве, </a:t>
            </a:r>
            <a:r>
              <a:rPr lang="ru-RU" sz="2400" b="1" dirty="0" smtClean="0"/>
              <a:t>чем </a:t>
            </a:r>
            <a:r>
              <a:rPr lang="ru-RU" sz="2400" b="1" dirty="0" smtClean="0"/>
              <a:t>они полезны. </a:t>
            </a:r>
            <a:endParaRPr lang="ru-RU" sz="2400" b="1" dirty="0"/>
          </a:p>
        </p:txBody>
      </p:sp>
      <p:pic>
        <p:nvPicPr>
          <p:cNvPr id="31746" name="Picture 2" descr="http://www.fresher.ru/manager_content/images2/puteshestvie-k-centru-zemli-2/big/3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564904"/>
            <a:ext cx="8424936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57200" y="274638"/>
          <a:ext cx="8229600" cy="142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 descr="C:\Users\Vasilisa\Desktop\i (2)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699792" y="4149080"/>
            <a:ext cx="3600400" cy="24595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Vasilisa\Desktop\image1392091098704_i1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716016" y="1844824"/>
            <a:ext cx="3600400" cy="21867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C:\Users\Vasilisa\Desktop\coal1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55576" y="1844824"/>
            <a:ext cx="3744416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asilisa\Desktop\brillianty_blesk_dragocennye_kamni_siyanie_1920x12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7" name="Picture 3" descr="C:\Users\Vasilisa\Desktop\i (2)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51520" y="1628800"/>
            <a:ext cx="8640960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asilisa\Desktop\brillianty_blesk_dragocennye_kamni_siyanie_1920x12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www.hge.spbu.ru/images/stories/zem_kor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5" y="1412776"/>
            <a:ext cx="8078442" cy="518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Схема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asilisa\Desktop\brillianty_blesk_dragocennye_kamni_siyanie_1920x12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251520" y="0"/>
          <a:ext cx="8568952" cy="1700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8674" name="Picture 2" descr="http://www.livekuban.ru/upload/iblock/cc7/cc76d56fe1f03ce172d76b4ff46733f2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95536" y="1700808"/>
            <a:ext cx="5555442" cy="388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http://www.ammonit.ru/upload/foto/2714/142865867759036-big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084168" y="4797152"/>
            <a:ext cx="2900919" cy="18722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Vasilisa\Desktop\brillianty_blesk_dragocennye_kamni_siyanie_1920x12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49817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А во время Ледникового периода территория, на которой стоит наш город, была покрыта ледником.</a:t>
            </a:r>
            <a:endParaRPr lang="ru-RU" sz="2800" b="1" dirty="0"/>
          </a:p>
        </p:txBody>
      </p:sp>
      <p:pic>
        <p:nvPicPr>
          <p:cNvPr id="24578" name="Picture 2" descr="C:\Users\Vasilisa\Desktop\4728226_larg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1772816"/>
            <a:ext cx="8496944" cy="43907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Vasilisa\Desktop\brillianty_blesk_dragocennye_kamni_siyanie_1920x12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Поскольку территория была покрыта морем, а затем ледником – отложились толщи глины, известняков, были нанесены огромные камни-валуны.</a:t>
            </a:r>
            <a:endParaRPr lang="ru-RU" sz="2400" b="1" dirty="0"/>
          </a:p>
        </p:txBody>
      </p:sp>
      <p:pic>
        <p:nvPicPr>
          <p:cNvPr id="35842" name="Picture 2" descr="http://www.californiaearthminerals.com/media/cem-clay-layer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1988839"/>
            <a:ext cx="3744415" cy="36601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Vasilisa\Desktop\rICVblsSaaw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7984" y="1988840"/>
            <a:ext cx="4176463" cy="3672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210</Words>
  <Application>Microsoft Office PowerPoint</Application>
  <PresentationFormat>Экран (4:3)</PresentationFormat>
  <Paragraphs>25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Полезные ископаемые Москвы. Польза  полезных ископаемых. Отрицательные стороны добычи полезных ископаемых. ЧАСТЬ 1. </vt:lpstr>
      <vt:lpstr>Знакомьтесь, это Хозяйка Медной горы. Она сегодня нам покажет свои владения - мы опустимся с ней под землю.</vt:lpstr>
      <vt:lpstr>   В 1й части путешествия она расскажет нам, что же такое полезные ископаемые, какие полезные ископаемые есть у нас в Москве, чем они полезны. </vt:lpstr>
      <vt:lpstr>Слайд 4</vt:lpstr>
      <vt:lpstr>Слайд 5</vt:lpstr>
      <vt:lpstr>Слайд 6</vt:lpstr>
      <vt:lpstr>Слайд 7</vt:lpstr>
      <vt:lpstr>А во время Ледникового периода территория, на которой стоит наш город, была покрыта ледником.</vt:lpstr>
      <vt:lpstr>Поскольку территория была покрыта морем, а затем ледником – отложились толщи глины, известняков, были нанесены огромные камни-валуны.</vt:lpstr>
      <vt:lpstr>В древности Москва была сушей – образовалось большое количество гальки, песка.  Когда море отступило, появилось огромное количество лесов и болот, в результате сформировались отложения угля и торфа.</vt:lpstr>
      <vt:lpstr>Добыча песка и щебня в Подмосковье</vt:lpstr>
      <vt:lpstr>Чем полезны ископаемые?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Vasilisa</dc:creator>
  <cp:lastModifiedBy>Vasilisa</cp:lastModifiedBy>
  <cp:revision>47</cp:revision>
  <dcterms:created xsi:type="dcterms:W3CDTF">2015-10-25T18:04:46Z</dcterms:created>
  <dcterms:modified xsi:type="dcterms:W3CDTF">2015-12-26T17:39:03Z</dcterms:modified>
</cp:coreProperties>
</file>