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9" y="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image" Target="../media/image5.gif"/><Relationship Id="rId7" Type="http://schemas.microsoft.com/office/2007/relationships/hdphoto" Target="../media/hdphoto3.wdp"/><Relationship Id="rId12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gif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395536" y="589598"/>
            <a:ext cx="8352928" cy="5200471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«Дикие и домашние животные»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Электроно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 образовательный ресурс</a:t>
            </a:r>
          </a:p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Автор: </a:t>
            </a:r>
          </a:p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Е. Б.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Андриясова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Воспитатель высшей квалификационной категории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  <p:pic>
        <p:nvPicPr>
          <p:cNvPr id="1028" name="Picture 4" descr="&amp;Rcy;&amp;ycy;&amp;bcy;&amp;acy;-&amp;ocy;&amp;kcy;&amp;ucy;&amp;ncy;&amp;softcy; - &amp;Kcy;&amp;acy;&amp;rcy;&amp;tcy;&amp;icy;&amp;ncy;&amp;kcy;&amp;acy; 449/23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93491" l="9797" r="99662">
                        <a14:backgroundMark x1="59122" y1="31953" x2="88514" y2="21302"/>
                        <a14:backgroundMark x1="76689" y1="62722" x2="89527" y2="68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6165219"/>
            <a:ext cx="1226631" cy="7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поля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&amp;Rcy;&amp;ycy;&amp;bcy;&amp;acy;-&amp;ocy;&amp;kcy;&amp;ucy;&amp;ncy;&amp;softcy; - &amp;Kcy;&amp;acy;&amp;rcy;&amp;tcy;&amp;icy;&amp;ncy;&amp;kcy;&amp;acy; 449/23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500" l="9770" r="99713">
                        <a14:backgroundMark x1="58908" y1="32000" x2="88506" y2="21500"/>
                        <a14:backgroundMark x1="76724" y1="63000" x2="89368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6165219"/>
            <a:ext cx="1226631" cy="7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поля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Загрузки\зайчик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508419"/>
            <a:ext cx="1361351" cy="157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Загрузки\еж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90" y="4725144"/>
            <a:ext cx="1593919" cy="136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Загрузки\волченок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111" y="1522170"/>
            <a:ext cx="1587386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Загрузки\белка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7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163" y="1522168"/>
            <a:ext cx="1512168" cy="165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Загрузки\медведь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0" b="97969" l="0" r="97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446552"/>
            <a:ext cx="2096447" cy="318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Загрузки\лиса.jpg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18" b="97808" l="3600" r="99800">
                        <a14:foregroundMark x1="23800" y1="57336" x2="21000" y2="40978"/>
                        <a14:foregroundMark x1="38400" y1="44351" x2="51400" y2="42159"/>
                        <a14:backgroundMark x1="27200" y1="44182" x2="31200" y2="46374"/>
                        <a14:backgroundMark x1="11000" y1="49916" x2="18400" y2="41653"/>
                        <a14:backgroundMark x1="29000" y1="47218" x2="30000" y2="4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280" y="4172245"/>
            <a:ext cx="1808733" cy="199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&amp;Rcy;&amp;ycy;&amp;bcy;&amp;acy;-&amp;ocy;&amp;kcy;&amp;ucy;&amp;ncy;&amp;softcy; - &amp;Kcy;&amp;acy;&amp;rcy;&amp;tcy;&amp;icy;&amp;ncy;&amp;kcy;&amp;acy; 449/23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500" l="9770" r="99713">
                        <a14:backgroundMark x1="58908" y1="32000" x2="88506" y2="21500"/>
                        <a14:backgroundMark x1="76724" y1="63000" x2="89368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6165219"/>
            <a:ext cx="1226631" cy="7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поля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:\Загрузки\волченок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111" y="1522170"/>
            <a:ext cx="1587386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Загрузки\белка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7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163" y="1522168"/>
            <a:ext cx="1512168" cy="165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Загрузки\еж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90" y="4725144"/>
            <a:ext cx="1593919" cy="136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Загрузки\медведь.jpg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0" b="97969" l="0" r="97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922" y="3649937"/>
            <a:ext cx="2096447" cy="318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Загрузки\лиса.jpg"/>
          <p:cNvPicPr/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18" b="97808" l="3600" r="99800">
                        <a14:foregroundMark x1="23800" y1="57336" x2="21000" y2="40978"/>
                        <a14:foregroundMark x1="38400" y1="44351" x2="51400" y2="42159"/>
                        <a14:backgroundMark x1="27200" y1="44182" x2="31200" y2="46374"/>
                        <a14:backgroundMark x1="11000" y1="49916" x2="18400" y2="41653"/>
                        <a14:backgroundMark x1="29000" y1="47218" x2="30000" y2="4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4221088"/>
            <a:ext cx="1808733" cy="199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D:\Загрузки\зайчик.gif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508419"/>
            <a:ext cx="1361351" cy="157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" descr="D:\Загрузки\корова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0" b="99390" l="0" r="100000">
                        <a14:foregroundMark x1="23415" y1="46138" x2="38211" y2="13618"/>
                        <a14:foregroundMark x1="37561" y1="27439" x2="34472" y2="18089"/>
                        <a14:foregroundMark x1="27805" y1="17276" x2="36911" y2="14431"/>
                        <a14:foregroundMark x1="36911" y1="14431" x2="36911" y2="14431"/>
                        <a14:foregroundMark x1="23740" y1="18496" x2="31220" y2="13618"/>
                        <a14:foregroundMark x1="22764" y1="46545" x2="73333" y2="68293"/>
                        <a14:foregroundMark x1="26179" y1="72561" x2="42927" y2="48171"/>
                        <a14:foregroundMark x1="28780" y1="76626" x2="40488" y2="54065"/>
                        <a14:foregroundMark x1="39187" y1="59146" x2="49919" y2="75813"/>
                        <a14:foregroundMark x1="49919" y1="50000" x2="72358" y2="56707"/>
                        <a14:foregroundMark x1="37886" y1="30691" x2="51545" y2="47764"/>
                        <a14:foregroundMark x1="24390" y1="52033" x2="33171" y2="55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97111" y="3083478"/>
            <a:ext cx="2315159" cy="22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Загрузки\свинка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331" y="2264361"/>
            <a:ext cx="1691261" cy="15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Загрузки\коза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46" b="99485" l="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524" y="2784591"/>
            <a:ext cx="2325613" cy="22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&amp;Rcy;&amp;ycy;&amp;bcy;&amp;acy;-&amp;ocy;&amp;kcy;&amp;ucy;&amp;ncy;&amp;softcy; - &amp;Kcy;&amp;acy;&amp;rcy;&amp;tcy;&amp;icy;&amp;ncy;&amp;kcy;&amp;acy; 449/2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3500" l="9770" r="99713">
                        <a14:backgroundMark x1="58908" y1="32000" x2="88506" y2="21500"/>
                        <a14:backgroundMark x1="76724" y1="63000" x2="89368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6165219"/>
            <a:ext cx="1226631" cy="7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поля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2595200"/>
            <a:ext cx="3044116" cy="3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amp;Rcy;&amp;ycy;&amp;bcy;&amp;acy;-&amp;ocy;&amp;kcy;&amp;ucy;&amp;ncy;&amp;softcy; - &amp;Kcy;&amp;acy;&amp;rcy;&amp;tcy;&amp;icy;&amp;ncy;&amp;kcy;&amp;acy; 449/23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500" l="9770" r="99713">
                        <a14:backgroundMark x1="58908" y1="32000" x2="88506" y2="21500"/>
                        <a14:backgroundMark x1="76724" y1="63000" x2="89368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6165219"/>
            <a:ext cx="1226631" cy="7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поля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:\Загрузки\лиса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8" b="97808" l="3600" r="99800">
                        <a14:foregroundMark x1="23800" y1="57336" x2="21000" y2="40978"/>
                        <a14:foregroundMark x1="38400" y1="44351" x2="51400" y2="42159"/>
                        <a14:backgroundMark x1="27200" y1="44182" x2="31200" y2="46374"/>
                        <a14:backgroundMark x1="11000" y1="49916" x2="18400" y2="41653"/>
                        <a14:backgroundMark x1="29000" y1="47218" x2="30000" y2="4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4221088"/>
            <a:ext cx="1808733" cy="199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Загрузки\волченок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111" y="1522170"/>
            <a:ext cx="1587386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Загрузки\белка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7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163" y="1522168"/>
            <a:ext cx="1512168" cy="165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Загрузки\зайчик.gif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508419"/>
            <a:ext cx="1361351" cy="157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Загрузки\медведь.jpg"/>
          <p:cNvPicPr/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50" b="97969" l="0" r="97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446552"/>
            <a:ext cx="2096447" cy="318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Загрузки\еж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90" y="4725144"/>
            <a:ext cx="1593919" cy="136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&amp;Rcy;&amp;ycy;&amp;bcy;&amp;acy;-&amp;ocy;&amp;kcy;&amp;ucy;&amp;ncy;&amp;softcy; - &amp;Kcy;&amp;acy;&amp;rcy;&amp;tcy;&amp;icy;&amp;ncy;&amp;kcy;&amp;acy; 449/2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3500" l="9770" r="99713">
                        <a14:backgroundMark x1="58908" y1="32000" x2="88506" y2="21500"/>
                        <a14:backgroundMark x1="76724" y1="63000" x2="89368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6165219"/>
            <a:ext cx="1226631" cy="7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20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24</cp:revision>
  <dcterms:created xsi:type="dcterms:W3CDTF">2014-01-12T19:00:25Z</dcterms:created>
  <dcterms:modified xsi:type="dcterms:W3CDTF">2015-12-26T17:55:30Z</dcterms:modified>
</cp:coreProperties>
</file>