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>
      <p:cViewPr>
        <p:scale>
          <a:sx n="62" d="100"/>
          <a:sy n="62" d="100"/>
        </p:scale>
        <p:origin x="-60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05FB0-F2B6-459B-94D5-0842B1A33BA9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1171-E762-4058-ABA5-8CB43E3CC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Кроссворд</a:t>
            </a:r>
            <a:br>
              <a:rPr lang="ru-RU" sz="72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по теме «Безударные гласные»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048672" cy="1080120"/>
          </a:xfr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Составитель: учитель-логопед Головина Н.А.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938112">
            <a:off x="2097368" y="3346954"/>
            <a:ext cx="1598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- о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737728">
            <a:off x="5531637" y="3477015"/>
            <a:ext cx="1353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- е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068960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08662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0034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3352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48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505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2877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17728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43352" y="3800484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3352" y="48006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4086228" y="657212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728642" y="2728914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548680"/>
            <a:ext cx="320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Сквозь землю прошёл, </a:t>
            </a:r>
          </a:p>
          <a:p>
            <a:r>
              <a:rPr lang="ru-RU" dirty="0" smtClean="0"/>
              <a:t>красную  шапочку нашёл.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522920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4869160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Рыжая и хитрая</a:t>
            </a:r>
          </a:p>
          <a:p>
            <a:r>
              <a:rPr lang="ru-RU" dirty="0" smtClean="0"/>
              <a:t>    Кур таскает,</a:t>
            </a:r>
          </a:p>
          <a:p>
            <a:r>
              <a:rPr lang="ru-RU" dirty="0" smtClean="0"/>
              <a:t>    Хвостом  следы заметает.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12160" y="2780928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12160" y="17728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12160" y="378904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12160" y="47971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3" name="7-конечная звезда 22"/>
          <p:cNvSpPr/>
          <p:nvPr/>
        </p:nvSpPr>
        <p:spPr>
          <a:xfrm>
            <a:off x="5940152" y="692696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692696"/>
            <a:ext cx="1800200" cy="142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08662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0034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3352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48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505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2780928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14790" y="180022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43352" y="3800484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3352" y="48006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4086228" y="657212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728642" y="2728914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050" name="Picture 2" descr="C:\Documents and Settings\Администратор\Local Settings\Temporary Internet Files\Content.IE5\8X6ZO1UV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785925" cy="175453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3568" y="836712"/>
            <a:ext cx="2910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Рыжая и хитрая</a:t>
            </a:r>
          </a:p>
          <a:p>
            <a:r>
              <a:rPr lang="ru-RU" dirty="0" smtClean="0"/>
              <a:t>    Кур таскает,</a:t>
            </a:r>
          </a:p>
          <a:p>
            <a:r>
              <a:rPr lang="ru-RU" dirty="0" smtClean="0"/>
              <a:t>    Хвостом  следы заметает.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17728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12160" y="378904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12160" y="47971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4365104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3.Птица хищная с ушами</a:t>
            </a:r>
          </a:p>
          <a:p>
            <a:r>
              <a:rPr lang="ru-RU" dirty="0" smtClean="0"/>
              <a:t>Громко ухает ночами.</a:t>
            </a:r>
            <a:endParaRPr lang="ru-RU" dirty="0"/>
          </a:p>
        </p:txBody>
      </p:sp>
      <p:sp>
        <p:nvSpPr>
          <p:cNvPr id="21" name="7-конечная звезда 20"/>
          <p:cNvSpPr/>
          <p:nvPr/>
        </p:nvSpPr>
        <p:spPr>
          <a:xfrm>
            <a:off x="5940152" y="620688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08662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0034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3352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48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505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28774" y="28003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14790" y="180022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43352" y="3800484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3352" y="4800616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4086228" y="657212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728642" y="2728914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3568" y="836712"/>
            <a:ext cx="2614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3.Птица хищная с ушами</a:t>
            </a:r>
          </a:p>
          <a:p>
            <a:r>
              <a:rPr lang="ru-RU" dirty="0" smtClean="0"/>
              <a:t>Громко ухает ночами.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5828" y="188640"/>
            <a:ext cx="17481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кругленный прямоугольник 22"/>
          <p:cNvSpPr/>
          <p:nvPr/>
        </p:nvSpPr>
        <p:spPr>
          <a:xfrm>
            <a:off x="6084168" y="378904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4168" y="47971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12160" y="1844824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84168" y="3789040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84168" y="4797152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1844824"/>
            <a:ext cx="914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7-конечная звезда 20"/>
          <p:cNvSpPr/>
          <p:nvPr/>
        </p:nvSpPr>
        <p:spPr>
          <a:xfrm>
            <a:off x="5940152" y="692696"/>
            <a:ext cx="914400" cy="9286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556792"/>
            <a:ext cx="3590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+mj-lt"/>
                <a:cs typeface="Arial" pitchFamily="34" charset="0"/>
              </a:rPr>
              <a:t>Гр  бок  -</a:t>
            </a:r>
            <a:endParaRPr lang="ru-RU" sz="7200" b="1" dirty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1556792"/>
            <a:ext cx="699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556792"/>
            <a:ext cx="2013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гр</a:t>
            </a:r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r>
              <a:rPr lang="ru-RU" sz="7200" b="1" dirty="0" smtClean="0"/>
              <a:t>б</a:t>
            </a:r>
            <a:endParaRPr lang="ru-RU" sz="7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933056"/>
            <a:ext cx="1800200" cy="142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282050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556792"/>
            <a:ext cx="3139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Л  </a:t>
            </a:r>
            <a:r>
              <a:rPr lang="ru-RU" sz="7200" b="1" dirty="0" err="1" smtClean="0"/>
              <a:t>са</a:t>
            </a:r>
            <a:r>
              <a:rPr lang="ru-RU" sz="7200" b="1" dirty="0" smtClean="0"/>
              <a:t>   - </a:t>
            </a:r>
            <a:endParaRPr lang="ru-RU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1556792"/>
            <a:ext cx="2228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л</a:t>
            </a:r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r>
              <a:rPr lang="ru-RU" sz="7200" b="1" dirty="0" smtClean="0"/>
              <a:t>сы</a:t>
            </a:r>
            <a:endParaRPr lang="ru-RU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556792"/>
            <a:ext cx="699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Documents and Settings\Администратор\Local Settings\Temporary Internet Files\Content.IE5\8X6ZO1UV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1465924" cy="144016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Local Settings\Temporary Internet Files\Content.IE5\8X6ZO1UV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89040"/>
            <a:ext cx="1465924" cy="144016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Local Settings\Temporary Internet Files\Content.IE5\8X6ZO1UV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429000"/>
            <a:ext cx="1465924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04864"/>
            <a:ext cx="35349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С   </a:t>
            </a:r>
            <a:r>
              <a:rPr lang="ru-RU" sz="7200" b="1" dirty="0" err="1" smtClean="0"/>
              <a:t>ва</a:t>
            </a:r>
            <a:r>
              <a:rPr lang="ru-RU" sz="7200" b="1" dirty="0" smtClean="0"/>
              <a:t>    - </a:t>
            </a:r>
            <a:endParaRPr lang="ru-RU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2204864"/>
            <a:ext cx="2182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с</a:t>
            </a:r>
            <a:r>
              <a:rPr lang="ru-RU" sz="7200" b="1" dirty="0" smtClean="0">
                <a:solidFill>
                  <a:srgbClr val="FF0000"/>
                </a:solidFill>
              </a:rPr>
              <a:t>о</a:t>
            </a:r>
            <a:r>
              <a:rPr lang="ru-RU" sz="7200" b="1" dirty="0" smtClean="0"/>
              <a:t>вы</a:t>
            </a:r>
            <a:endParaRPr lang="ru-RU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204864"/>
            <a:ext cx="576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  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568" y="4002904"/>
            <a:ext cx="1251191" cy="108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933056"/>
            <a:ext cx="1251191" cy="108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573016"/>
            <a:ext cx="1251191" cy="108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120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Кроссворд по теме «Безударные гласные»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542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Нина</cp:lastModifiedBy>
  <cp:revision>38</cp:revision>
  <dcterms:created xsi:type="dcterms:W3CDTF">2014-06-24T15:25:56Z</dcterms:created>
  <dcterms:modified xsi:type="dcterms:W3CDTF">2015-12-25T15:35:20Z</dcterms:modified>
</cp:coreProperties>
</file>