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1E798-E37B-44AB-BFD8-DE421922C04F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B65F2-9368-4EFE-BABB-9D6CB9474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C73A-5F66-45AB-8825-CE1D0503724F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F5D8-2932-4F10-B6B5-92F1D719B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C73A-5F66-45AB-8825-CE1D0503724F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F5D8-2932-4F10-B6B5-92F1D719B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C73A-5F66-45AB-8825-CE1D0503724F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F5D8-2932-4F10-B6B5-92F1D719B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C73A-5F66-45AB-8825-CE1D0503724F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F5D8-2932-4F10-B6B5-92F1D719B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C73A-5F66-45AB-8825-CE1D0503724F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F5D8-2932-4F10-B6B5-92F1D719B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C73A-5F66-45AB-8825-CE1D0503724F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F5D8-2932-4F10-B6B5-92F1D719B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C73A-5F66-45AB-8825-CE1D0503724F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F5D8-2932-4F10-B6B5-92F1D719B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C73A-5F66-45AB-8825-CE1D0503724F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F5D8-2932-4F10-B6B5-92F1D719B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C73A-5F66-45AB-8825-CE1D0503724F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F5D8-2932-4F10-B6B5-92F1D719B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C73A-5F66-45AB-8825-CE1D0503724F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F5D8-2932-4F10-B6B5-92F1D719B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C73A-5F66-45AB-8825-CE1D0503724F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F5D8-2932-4F10-B6B5-92F1D719B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5C73A-5F66-45AB-8825-CE1D0503724F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CF5D8-2932-4F10-B6B5-92F1D719B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c&#1074;&#1077;&#1078;%20&#1089;&#1086;&#1093;&#1088;&#1072;&#1085;&#1080;&#1083;\&#1047;&#1072;&#1075;&#1088;&#1091;&#1079;&#1082;&#1080;\Detskie_pesni_-_Est_u_nas_ogorod_(iPlayer.fm)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4286256"/>
            <a:ext cx="3471842" cy="107157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Подготовила воспитатель:</a:t>
            </a:r>
          </a:p>
          <a:p>
            <a:r>
              <a:rPr lang="ru-RU" dirty="0" smtClean="0"/>
              <a:t>Зуева Татьяна Витальевна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1857364"/>
            <a:ext cx="49292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ОВОЩИ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 descr="http://im4-tub-ru.yandex.net/i?id=579214488-06-72&amp;n=21"/>
          <p:cNvPicPr>
            <a:picLocks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47" r="12547" b="10270"/>
          <a:stretch>
            <a:fillRect/>
          </a:stretch>
        </p:blipFill>
        <p:spPr bwMode="auto">
          <a:xfrm>
            <a:off x="1500166" y="2357430"/>
            <a:ext cx="307183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857356" y="857232"/>
            <a:ext cx="6829444" cy="526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Чтоб здоровым, сильным быть.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Надо овощи любить.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Все без исключенья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 этом нет сомненья!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 каждом польза есть и вкус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 решить я не берусь: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Кто из них вкуснее,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Кто из них важнее!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18625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dirty="0" smtClean="0">
                <a:ln w="1270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Здравствуй осень,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n w="1270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Здравствуй осень,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n w="1270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Хорошо что ты пришла,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n w="1270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У тебя мы осень спросим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n w="1270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Что в подарок принесла?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357166"/>
            <a:ext cx="34290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Осень</a:t>
            </a:r>
            <a:endParaRPr lang="ru-RU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340" name="Picture 4" descr="http://fotohomka.ru/images/Nov/01/84381f05910df38d1d35e63c34cbe6e0/mini_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643050"/>
            <a:ext cx="5273252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428604"/>
            <a:ext cx="5470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Огород на грядке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Содержимое 3" descr="http://floweryvale.ru/images/stories/2011/03/Ogorod_03.jpg"/>
          <p:cNvPicPr>
            <a:picLocks noGrp="1"/>
          </p:cNvPicPr>
          <p:nvPr>
            <p:ph idx="1"/>
          </p:nvPr>
        </p:nvPicPr>
        <p:blipFill>
          <a:blip r:embed="rId3" cstate="print"/>
          <a:srcRect l="10420" r="10420"/>
          <a:stretch>
            <a:fillRect/>
          </a:stretch>
        </p:blipFill>
        <p:spPr bwMode="auto">
          <a:xfrm>
            <a:off x="1571604" y="1428736"/>
            <a:ext cx="607223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Есть у нас огород</a:t>
            </a:r>
          </a:p>
          <a:p>
            <a:pPr>
              <a:buFont typeface="Wingdings" pitchFamily="2" charset="2"/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Там морковка растёт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714356"/>
            <a:ext cx="63579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Овощи – полезные продукты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Содержимое 3" descr="http://img1.liveinternet.ru/images/attach/c/5/86/379/86379669_2.jpg"/>
          <p:cNvPicPr>
            <a:picLocks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56" r="5556"/>
          <a:stretch>
            <a:fillRect/>
          </a:stretch>
        </p:blipFill>
        <p:spPr bwMode="auto">
          <a:xfrm>
            <a:off x="4786314" y="2786058"/>
            <a:ext cx="414340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Там капуста растёт</a:t>
            </a:r>
          </a:p>
          <a:p>
            <a:pPr>
              <a:buFont typeface="Wingdings" pitchFamily="2" charset="2"/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Вот такой ширины</a:t>
            </a:r>
          </a:p>
          <a:p>
            <a:pPr>
              <a:buFont typeface="Wingdings" pitchFamily="2" charset="2"/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Вот такой вышины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428604"/>
            <a:ext cx="5332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Есть у нас огород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Содержимое 3" descr="http://nifiga-sebe.ru/uploads/posts/2009-03/thumbs/1236869371_28_bulkish.ru.jpg"/>
          <p:cNvPicPr>
            <a:picLocks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518" b="16518"/>
          <a:stretch>
            <a:fillRect/>
          </a:stretch>
        </p:blipFill>
        <p:spPr bwMode="auto">
          <a:xfrm>
            <a:off x="4071934" y="1857364"/>
            <a:ext cx="492922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Там картошка, лук растёт.</a:t>
            </a:r>
          </a:p>
          <a:p>
            <a:pPr>
              <a:buFont typeface="Wingdings" pitchFamily="2" charset="2"/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Ну-ка, братцы, не зевайте,</a:t>
            </a:r>
          </a:p>
          <a:p>
            <a:pPr>
              <a:buFont typeface="Wingdings" pitchFamily="2" charset="2"/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 в корзинку полезайте.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357166"/>
            <a:ext cx="5332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Есть у нас огород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Содержимое 3" descr="http://img1.liveinternet.ru/images/attach/c/4/84/456/84456635_patates.jpg"/>
          <p:cNvPicPr>
            <a:picLocks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500" b="12500"/>
          <a:stretch>
            <a:fillRect/>
          </a:stretch>
        </p:blipFill>
        <p:spPr bwMode="auto">
          <a:xfrm>
            <a:off x="2643174" y="3786190"/>
            <a:ext cx="371477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Save0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1571612"/>
            <a:ext cx="2500330" cy="29772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Помидор там растёт</a:t>
            </a:r>
          </a:p>
          <a:p>
            <a:pPr>
              <a:buFont typeface="Wingdings" pitchFamily="2" charset="2"/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Вот такой ширины</a:t>
            </a:r>
          </a:p>
          <a:p>
            <a:pPr>
              <a:buFont typeface="Wingdings" pitchFamily="2" charset="2"/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Вот такой вышины.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428604"/>
            <a:ext cx="5332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Есть у нас огород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6" descr="Save00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CFB"/>
              </a:clrFrom>
              <a:clrTo>
                <a:srgbClr val="FAFCFB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86248" y="1428736"/>
            <a:ext cx="4335462" cy="42291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428604"/>
            <a:ext cx="6019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у нас грузовик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429132"/>
            <a:ext cx="3682992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571868" y="1643050"/>
            <a:ext cx="51367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None/>
            </a:pP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 не мал, не велик,</a:t>
            </a:r>
          </a:p>
          <a:p>
            <a:pPr>
              <a:buFont typeface="Wingdings" pitchFamily="2" charset="2"/>
              <a:buNone/>
            </a:pP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Ну-ка, братец, не зевай,</a:t>
            </a:r>
          </a:p>
          <a:p>
            <a:pPr>
              <a:buFont typeface="Wingdings" pitchFamily="2" charset="2"/>
              <a:buNone/>
            </a:pP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Увози наш урожай.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5" name="Picture 5" descr="http://www.calorizator.ru/sites/default/files/article/myth-vegetables-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3143248"/>
            <a:ext cx="3009900" cy="2057401"/>
          </a:xfrm>
          <a:prstGeom prst="rect">
            <a:avLst/>
          </a:prstGeom>
          <a:noFill/>
        </p:spPr>
      </p:pic>
      <p:pic>
        <p:nvPicPr>
          <p:cNvPr id="7" name="Detskie_pesni_-_Est_u_nas_ogorod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358082" y="5143512"/>
            <a:ext cx="857256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5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30090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«Найди знакомые овощи»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ov5 253x300 &amp;Ocy;&amp;vcy;&amp;ocy;&amp;shchcy;&amp;icy; &amp;kcy;&amp;acy;&amp;rcy;&amp;tcy;&amp;icy;&amp;ncy;&amp;kcy;&amp;icy;"/>
          <p:cNvPicPr>
            <a:picLocks noGrp="1"/>
          </p:cNvPicPr>
          <p:nvPr>
            <p:ph idx="1"/>
          </p:nvPr>
        </p:nvPicPr>
        <p:blipFill>
          <a:blip r:embed="rId3" cstate="print"/>
          <a:srcRect t="18375" b="18375"/>
          <a:stretch>
            <a:fillRect/>
          </a:stretch>
        </p:blipFill>
        <p:spPr bwMode="auto">
          <a:xfrm>
            <a:off x="2285984" y="1000108"/>
            <a:ext cx="564360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161</Words>
  <Application>Microsoft Office PowerPoint</Application>
  <PresentationFormat>Экран (4:3)</PresentationFormat>
  <Paragraphs>41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 </vt:lpstr>
      <vt:lpstr>Слайд 7</vt:lpstr>
      <vt:lpstr>Слайд 8</vt:lpstr>
      <vt:lpstr>«Найди знакомые овощи»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</cp:revision>
  <dcterms:created xsi:type="dcterms:W3CDTF">2015-11-06T18:24:44Z</dcterms:created>
  <dcterms:modified xsi:type="dcterms:W3CDTF">2015-11-08T14:11:02Z</dcterms:modified>
</cp:coreProperties>
</file>