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9"/>
  </p:notes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13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9CB83-A49B-49DB-87EA-A1DFD7EE735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5F1-86D6-4AAA-AC70-91721CAC5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0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2D5F1-86D6-4AAA-AC70-91721CAC5D5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2F7C25-8C85-414B-9CEB-D285E6359BDF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1997FE-DB0E-4079-9520-2D4D8F321E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Workplace_2\&#1084;&#1086;&#1077;\&#1088;&#1086;&#1076;&#1080;&#1085;&#1072;%20&#1088;&#1086;&#1089;&#1089;&#1080;&#1103;\&#1044;&#1077;&#1090;&#1089;&#1082;&#1080;&#1077;%20&#1056;&#1091;&#1089;&#1089;&#1082;&#1080;&#1077;%20-%20&#1063;&#1090;&#1086;%20&#1079;&#1086;&#1074;&#1077;&#1084;%20&#1084;&#1099;%20&#1056;&#1086;&#1076;&#1080;&#1085;&#1086;&#1081;%20-%20www.MuzMix.com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50"/>
            <a:ext cx="7772400" cy="36433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9600" dirty="0" smtClean="0">
                <a:solidFill>
                  <a:schemeClr val="tx1">
                    <a:lumMod val="50000"/>
                  </a:schemeClr>
                </a:solidFill>
              </a:rPr>
              <a:t>Моя Родина - Россия</a:t>
            </a:r>
          </a:p>
        </p:txBody>
      </p:sp>
      <p:pic>
        <p:nvPicPr>
          <p:cNvPr id="3" name="Детские Русские - Что зовем мы Родиной - www.MuzMix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6072206"/>
            <a:ext cx="244475" cy="244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6" y="5214950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Выполнила </a:t>
            </a:r>
            <a:r>
              <a:rPr lang="ru-RU" dirty="0" err="1" smtClean="0"/>
              <a:t>Кутянова</a:t>
            </a:r>
            <a:r>
              <a:rPr lang="ru-RU" dirty="0" smtClean="0"/>
              <a:t> Л.А.</a:t>
            </a:r>
          </a:p>
          <a:p>
            <a:pPr algn="ctr"/>
            <a:r>
              <a:rPr lang="ru-RU" dirty="0" smtClean="0"/>
              <a:t>воспитатель МБДОУ детский сад №315</a:t>
            </a:r>
          </a:p>
          <a:p>
            <a:pPr algn="ctr"/>
            <a:r>
              <a:rPr lang="ru-RU" dirty="0" smtClean="0"/>
              <a:t>г. Нижний Новгород</a:t>
            </a: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images (1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571625"/>
            <a:ext cx="6210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Озёра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images (5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571625"/>
            <a:ext cx="678656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Реки и холмы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00812.jpg"/>
          <p:cNvPicPr>
            <a:picLocks noGrp="1" noChangeAspect="1"/>
          </p:cNvPicPr>
          <p:nvPr isPhoto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images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571625"/>
            <a:ext cx="714375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Моря и горы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images (8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500188"/>
            <a:ext cx="70008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Субтропическая растительность </a:t>
            </a:r>
            <a:r>
              <a:rPr lang="ru-RU" dirty="0" err="1" smtClean="0"/>
              <a:t>Краснодарскогокрая</a:t>
            </a:r>
            <a:endParaRPr lang="ru-RU" dirty="0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images (6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</a:rPr>
              <a:t>Народы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Россия многонациональное государство. В нашей  стране проживает более 100 народностей и национальностей. Каждый народ имеет свою культуру и традиции. Но всех их объединяет любовь к своей стране.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images (18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775"/>
            <a:ext cx="91440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images (14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image_4f27015c3b8d6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714375" y="1000125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Природа России</a:t>
            </a: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3786188"/>
            <a:ext cx="6400800" cy="18954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Природа России очень разнообразна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images (17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images (13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88" y="0"/>
            <a:ext cx="5202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images (12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3"/>
            <a:ext cx="914400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images (10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0"/>
            <a:ext cx="7464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images (11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775"/>
            <a:ext cx="91440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images (15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images (19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0"/>
            <a:ext cx="481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images (4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438"/>
            <a:ext cx="9144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880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"/>
            <a:ext cx="9144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3594100" y="3246438"/>
            <a:ext cx="1957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На 15.10.2012 г. </a:t>
            </a:r>
          </a:p>
        </p:txBody>
      </p:sp>
      <p:pic>
        <p:nvPicPr>
          <p:cNvPr id="5123" name="Picture 5" descr="f35db4150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8785225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mtClean="0"/>
              <a:t>Снега и льды крайнего Севера</a:t>
            </a:r>
          </a:p>
        </p:txBody>
      </p:sp>
      <p:pic>
        <p:nvPicPr>
          <p:cNvPr id="11267" name="Содержимое 3" descr="image_4f27022598d97.jpg"/>
          <p:cNvPicPr>
            <a:picLocks noGrp="1" noChangeAspect="1"/>
          </p:cNvPicPr>
          <p:nvPr isPhoto="1"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790" y="1935163"/>
            <a:ext cx="6000419" cy="4389437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images (6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438"/>
            <a:ext cx="9144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iroda_Rossii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13593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images (3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9646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accent2"/>
                </a:solidFill>
              </a:rPr>
              <a:t>Что мы Родиной зовём?          И под небом синим-синим</a:t>
            </a:r>
          </a:p>
          <a:p>
            <a:pPr algn="ctr"/>
            <a:r>
              <a:rPr lang="ru-RU" sz="2000" dirty="0">
                <a:solidFill>
                  <a:schemeClr val="accent2"/>
                </a:solidFill>
              </a:rPr>
              <a:t>Всё, что в сердце бережём,     Флаг России над Кремлём.</a:t>
            </a:r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5123" name="Picture 5" descr="moscow_0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5888"/>
            <a:ext cx="67691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5832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Синий - неба цвет.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Красная полоска-</a:t>
            </a:r>
          </a:p>
          <a:p>
            <a:r>
              <a:rPr lang="ru-RU" sz="2800" dirty="0">
                <a:solidFill>
                  <a:schemeClr val="accent2"/>
                </a:solidFill>
              </a:rPr>
              <a:t>Солнечный рассвет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47498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7172" name="Picture 6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000108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85720" y="285728"/>
            <a:ext cx="43315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Чтоб на запад на восток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Он – России дух свободный</a:t>
            </a:r>
            <a:r>
              <a:rPr lang="ru-RU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148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1.Россия - священная наша держава,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Россия - любимая наша страна.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Могучая воля, великая слава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Твое  достоянье на  все  времена!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Отечество наше свободное,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Братских народов союз вековой,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Предками данная мудрость народная!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страна! Мы гордимся тобой!</a:t>
            </a:r>
            <a:r>
              <a:rPr lang="ru-RU" sz="2000">
                <a:solidFill>
                  <a:schemeClr val="accent2"/>
                </a:solidFill>
              </a:rPr>
              <a:t/>
            </a:r>
            <a:br>
              <a:rPr lang="ru-RU" sz="2000">
                <a:solidFill>
                  <a:schemeClr val="accent2"/>
                </a:solidFill>
              </a:rPr>
            </a:b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2.От южных морей до полярного края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Раскинулись наши леса и поля.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Одна ты на свете! Одна ты такая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Хранимая Богом родная земля!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</a:p>
          <a:p>
            <a:endParaRPr lang="ru-RU" sz="2000" i="1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3.Широкий простор для мечты и для жизни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Грядущие нам открывают года.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Нам силу дает наша верность Отчизне.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Так было, так есть и так будет всегда!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22737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Гимн</a:t>
            </a:r>
          </a:p>
          <a:p>
            <a:r>
              <a:rPr lang="ru-RU" sz="4000" b="1" i="1" dirty="0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van-ru-0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57488" y="990600"/>
            <a:ext cx="50673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i="1" dirty="0">
                <a:solidFill>
                  <a:srgbClr val="FFFF99"/>
                </a:solidFill>
              </a:rPr>
              <a:t>МОСКВА</a:t>
            </a:r>
            <a:endParaRPr lang="pl-PL" sz="5400" b="1" i="1" dirty="0">
              <a:solidFill>
                <a:srgbClr val="FFFF99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71600" y="45720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FF99"/>
                </a:solidFill>
              </a:rPr>
              <a:t>СТОЛИЦА </a:t>
            </a:r>
            <a:br>
              <a:rPr lang="ru-RU" sz="3200" b="1" i="1">
                <a:solidFill>
                  <a:srgbClr val="FFFF99"/>
                </a:solidFill>
              </a:rPr>
            </a:br>
            <a:r>
              <a:rPr lang="ru-RU" sz="3200" b="1" i="1">
                <a:solidFill>
                  <a:srgbClr val="FFFF99"/>
                </a:solidFill>
              </a:rPr>
              <a:t>РОССИЙСКОЙ ФЕДЕРАЦИИ</a:t>
            </a:r>
            <a:endParaRPr lang="pl-PL" sz="3200" b="1" i="1">
              <a:solidFill>
                <a:srgbClr val="FFFF99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419600" y="6019800"/>
            <a:ext cx="434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1">
              <a:solidFill>
                <a:srgbClr val="CCEC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357298"/>
            <a:ext cx="7572428" cy="5360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Кремль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переносной диск\Transcend\песни и фильмы с ноутбука\лена\садик\НЕПОСЕДЫ 14-15\москва\А4\Tsar_koloko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7464323" cy="5240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Царь- колокол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images (12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3"/>
            <a:ext cx="914400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переносной диск\Transcend\песни и фильмы с ноутбука\лена\садик\НЕПОСЕДЫ 14-15\москва\А4\Carj%20pus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142984"/>
            <a:ext cx="7500990" cy="5506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5852" y="214290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Царь-пушка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ереносной диск\Transcend\песни и фильмы с ноутбука\лена\садик\НЕПОСЕДЫ 14-15\москва\А4\400px-Monument_to_Minin_and_Pozharsky_and_St_Basils_Cthedra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428712"/>
            <a:ext cx="4136501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Памятник Минину и Пожарскому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ереносной диск\Transcend\песни и фильмы с ноутбука\лена\садик\НЕПОСЕДЫ 14-15\москва\А4\75483000_2c063d012e_191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82210"/>
            <a:ext cx="7823026" cy="5390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Могила неизвестному солдату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Самая древняя и историческая часть Москвы, на территории Кремля находятся старинные здания – Соборы, резиденция Президента России, 20 Башен с разными названиями, самая знаменитая – Спасская, ворота которой, служат для праздничных въездов, на ней находятся самые большие часы – Куранты.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1928802"/>
            <a:ext cx="7000924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357298"/>
            <a:ext cx="6572909" cy="5329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85918" y="28572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Куранты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1285860"/>
            <a:ext cx="7429552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428728" y="35716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Красная площадь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Парад Дня Победы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800"/>
            <a:ext cx="3962400" cy="2955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789040"/>
            <a:ext cx="4034003" cy="2809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165" y="4085783"/>
            <a:ext cx="3317354" cy="2215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519" y="1772816"/>
            <a:ext cx="3095567" cy="2476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38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ереносной диск\Transcend\песни и фильмы с ноутбука\лена\садик\НЕПОСЕДЫ 14-15\москва\2 шт на лист\05MOSSKVA-KREMLI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32976" cy="5665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images (11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571625"/>
            <a:ext cx="72866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Бескрайние просторы тундры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images (10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images (2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643063"/>
            <a:ext cx="73183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Уссурийская тайга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images (13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785938"/>
            <a:ext cx="70008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Вулканы и гейзеры Камчатки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images (14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875"/>
            <a:ext cx="91440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rgbClr val="EDDAED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246</Words>
  <Application>Microsoft Office PowerPoint</Application>
  <PresentationFormat>Экран (4:3)</PresentationFormat>
  <Paragraphs>50</Paragraphs>
  <Slides>47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Constantia</vt:lpstr>
      <vt:lpstr>Times New Roman</vt:lpstr>
      <vt:lpstr>Wingdings 2</vt:lpstr>
      <vt:lpstr>Поток</vt:lpstr>
      <vt:lpstr>Моя Родина - Россия</vt:lpstr>
      <vt:lpstr>Природа России</vt:lpstr>
      <vt:lpstr>Снега и льды крайнего Севера</vt:lpstr>
      <vt:lpstr>Презентация PowerPoint</vt:lpstr>
      <vt:lpstr>Бескрайние просторы тундры</vt:lpstr>
      <vt:lpstr>Презентация PowerPoint</vt:lpstr>
      <vt:lpstr>Уссурийская тайга</vt:lpstr>
      <vt:lpstr>Вулканы и гейзеры Камчатки</vt:lpstr>
      <vt:lpstr>Презентация PowerPoint</vt:lpstr>
      <vt:lpstr>Озёра</vt:lpstr>
      <vt:lpstr>Реки и холмы</vt:lpstr>
      <vt:lpstr>Презентация PowerPoint</vt:lpstr>
      <vt:lpstr>Моря и горы</vt:lpstr>
      <vt:lpstr>Субтропическая растительность Краснодарскогокрая</vt:lpstr>
      <vt:lpstr>Презентация PowerPoint</vt:lpstr>
      <vt:lpstr>Народы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Парад Дня Победы 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 - Россия</dc:title>
  <dc:creator>inet</dc:creator>
  <cp:lastModifiedBy>st2-4</cp:lastModifiedBy>
  <cp:revision>12</cp:revision>
  <dcterms:created xsi:type="dcterms:W3CDTF">2015-11-01T12:31:47Z</dcterms:created>
  <dcterms:modified xsi:type="dcterms:W3CDTF">2015-12-08T08:28:48Z</dcterms:modified>
</cp:coreProperties>
</file>