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05" autoAdjust="0"/>
  </p:normalViewPr>
  <p:slideViewPr>
    <p:cSldViewPr>
      <p:cViewPr>
        <p:scale>
          <a:sx n="69" d="100"/>
          <a:sy n="69" d="100"/>
        </p:scale>
        <p:origin x="-13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B2A9-9AAE-4FEE-ACC9-9823423C2FD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889B7-9155-4D56-A5AC-7952DAA9D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№1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89B7-9155-4D56-A5AC-7952DAA9DB5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FF15E1-006A-47BA-B357-DB719A9EB0B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848872" cy="5688632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</a:rPr>
              <a:t>Круглый стол для родителей детей первой младшей группы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&lt;&lt;Фольклор в игре ребенка &gt;&gt;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МБДОУ « Детский сад № 28»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группа  « Колобок»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воспитатель  </a:t>
            </a:r>
            <a:r>
              <a:rPr lang="ru-RU" sz="2200" dirty="0" err="1" smtClean="0">
                <a:solidFill>
                  <a:srgbClr val="FF0000"/>
                </a:solidFill>
                <a:latin typeface="+mn-lt"/>
              </a:rPr>
              <a:t>новикова</a:t>
            </a:r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С.О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Наше дошкольное образовательное учреждение в течение многих лет проводит планомерную целенаправленную работу с родителями под единую цель: “Создание единого </a:t>
            </a:r>
            <a:r>
              <a:rPr lang="ru-RU" sz="1700" dirty="0" err="1"/>
              <a:t>образовательно</a:t>
            </a:r>
            <a:r>
              <a:rPr lang="ru-RU" sz="1700" dirty="0"/>
              <a:t> – оздоровительного пространства “детский сад – семья”. В работе с родителями решаются следующие, выделенные нами как приоритетные, задачи:</a:t>
            </a:r>
          </a:p>
          <a:p>
            <a:r>
              <a:rPr lang="ru-RU" sz="1700" dirty="0"/>
              <a:t>1.     Повышение педагогической культуры родителей.</a:t>
            </a:r>
          </a:p>
          <a:p>
            <a:r>
              <a:rPr lang="ru-RU" sz="1700" dirty="0"/>
              <a:t>2.     Изучение и обобщение лучшего опыта семейного воспитания.</a:t>
            </a:r>
          </a:p>
          <a:p>
            <a:r>
              <a:rPr lang="ru-RU" sz="1700" dirty="0"/>
              <a:t>3.     Приобщение родителей к участию в жизни детского сада через поиск и внедрение наиболее эффективных форм работы.</a:t>
            </a:r>
          </a:p>
          <a:p>
            <a:r>
              <a:rPr lang="ru-RU" sz="1700" dirty="0"/>
              <a:t>Для решения поставленных задач на начало каждого учебного года составляется перспективный план работы с родителями, в котором прописывается работа в нескольких направлениях:</a:t>
            </a:r>
          </a:p>
          <a:p>
            <a:r>
              <a:rPr lang="ru-RU" sz="1700" dirty="0"/>
              <a:t>·        в рамках реализации программы воспитания и обучения ребёнка в детском саду;</a:t>
            </a:r>
          </a:p>
          <a:p>
            <a:r>
              <a:rPr lang="ru-RU" sz="1700" dirty="0"/>
              <a:t>·        в рамках реализации программы сохранения и укрепления здоровья детей;</a:t>
            </a:r>
          </a:p>
          <a:p>
            <a:r>
              <a:rPr lang="ru-RU" sz="1700" dirty="0"/>
              <a:t>·        в рамках реализации целевой программы работы с семьей.</a:t>
            </a:r>
          </a:p>
          <a:p>
            <a:r>
              <a:rPr lang="ru-RU" sz="1700" dirty="0"/>
              <a:t>В начале учебного года в каждой возрастной группе проходят групповые собрания, на которых родителей знакомят с задачами воспитания и обучения детей на данный учебный год.</a:t>
            </a:r>
          </a:p>
          <a:p>
            <a:r>
              <a:rPr lang="ru-RU" sz="1700" dirty="0"/>
              <a:t>Пропаганда педагогических знаний ведется через систему наглядной агитации. В группах оформлены “Уголки для родителей”, где помещаются консультации по всем разделам программы, по вопросам оздоровления и воспитания детей. В специальных папках имеется подборка методических рекомендаций для родителей, составленных педагогами </a:t>
            </a:r>
            <a:r>
              <a:rPr lang="ru-RU" sz="1700" dirty="0" smtClean="0"/>
              <a:t>ДОУ </a:t>
            </a:r>
            <a:endParaRPr lang="ru-RU" sz="1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56895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Для </a:t>
            </a:r>
            <a:r>
              <a:rPr lang="ru-RU" sz="1700" dirty="0"/>
              <a:t>обеспечения наибольшей эффективности работы с родителями на новый учебный год </a:t>
            </a:r>
            <a:r>
              <a:rPr lang="ru-RU" sz="1700" dirty="0" smtClean="0"/>
              <a:t>проводим анкетирование  ,с </a:t>
            </a:r>
            <a:r>
              <a:rPr lang="ru-RU" sz="1700" dirty="0"/>
              <a:t>целью выявления наиболее приемлемых и эффективных форм работы с </a:t>
            </a:r>
            <a:r>
              <a:rPr lang="ru-RU" sz="1700" dirty="0" smtClean="0"/>
              <a:t>.Мною была разработана  анкета:</a:t>
            </a:r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</p:txBody>
      </p:sp>
      <p:pic>
        <p:nvPicPr>
          <p:cNvPr id="10243" name="Picture 3" descr="C:\Users\himera\Desktop\detsad_folklo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489654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Анкета для родителей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младшей группы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Анкета для родителей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Ф.И.О.  Родителя  ____________________________________________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2.  Возраст ребенка _____________________________________________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3.  Какие </a:t>
            </a:r>
            <a:r>
              <a:rPr lang="ru-RU" dirty="0" err="1" smtClean="0">
                <a:solidFill>
                  <a:srgbClr val="FF0000"/>
                </a:solidFill>
              </a:rPr>
              <a:t>потешки</a:t>
            </a:r>
            <a:r>
              <a:rPr lang="ru-RU" dirty="0" smtClean="0">
                <a:solidFill>
                  <a:srgbClr val="FF0000"/>
                </a:solidFill>
              </a:rPr>
              <a:t> вы </a:t>
            </a:r>
            <a:r>
              <a:rPr lang="ru-RU" dirty="0" err="1" smtClean="0">
                <a:solidFill>
                  <a:srgbClr val="FF0000"/>
                </a:solidFill>
              </a:rPr>
              <a:t>знаете?___________________________________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4.  Какие используете с </a:t>
            </a:r>
            <a:r>
              <a:rPr lang="ru-RU" dirty="0" err="1" smtClean="0">
                <a:solidFill>
                  <a:srgbClr val="FF0000"/>
                </a:solidFill>
              </a:rPr>
              <a:t>детьми?__________________________________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_____________________________________________________________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5.  С какой целью? _______________________________________________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____________________________________________________________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6.  Загадываете ли вы детям </a:t>
            </a:r>
            <a:r>
              <a:rPr lang="ru-RU" dirty="0" err="1" smtClean="0">
                <a:solidFill>
                  <a:srgbClr val="FF0000"/>
                </a:solidFill>
              </a:rPr>
              <a:t>загадки?________________________________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7.  Как </a:t>
            </a:r>
            <a:r>
              <a:rPr lang="ru-RU" dirty="0" err="1" smtClean="0">
                <a:solidFill>
                  <a:srgbClr val="FF0000"/>
                </a:solidFill>
              </a:rPr>
              <a:t>часто?____________________________________________________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8.  Поете ли вы своим детям колыбельные </a:t>
            </a:r>
            <a:r>
              <a:rPr lang="ru-RU" dirty="0" err="1" smtClean="0">
                <a:solidFill>
                  <a:srgbClr val="FF0000"/>
                </a:solidFill>
              </a:rPr>
              <a:t>песни?_____________________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9.  </a:t>
            </a:r>
            <a:r>
              <a:rPr lang="ru-RU" dirty="0" err="1" smtClean="0">
                <a:solidFill>
                  <a:srgbClr val="FF0000"/>
                </a:solidFill>
              </a:rPr>
              <a:t>Какие?_______________________________________________________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10.  Как Вы считаете, какое значение имеют малые формы фольклора 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жизни  </a:t>
            </a:r>
            <a:r>
              <a:rPr lang="ru-RU" dirty="0" err="1" smtClean="0">
                <a:solidFill>
                  <a:srgbClr val="FF0000"/>
                </a:solidFill>
              </a:rPr>
              <a:t>ребенка?______________________________________________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____________________________________________________________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11.  Знаете ли вы пальчиковые </a:t>
            </a:r>
            <a:r>
              <a:rPr lang="ru-RU" dirty="0" err="1" smtClean="0">
                <a:solidFill>
                  <a:srgbClr val="FF0000"/>
                </a:solidFill>
              </a:rPr>
              <a:t>игры?________________________________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12.  Играете в них с </a:t>
            </a:r>
            <a:r>
              <a:rPr lang="ru-RU" dirty="0" err="1" smtClean="0">
                <a:solidFill>
                  <a:srgbClr val="FF0000"/>
                </a:solidFill>
              </a:rPr>
              <a:t>ребенком?_____________________________________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Благодарим Вас за ваш труд и сотрудничество.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25415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Ежегодно проводим для родителей круглый стол «Фольклор в игре ребенка» </a:t>
            </a:r>
            <a:r>
              <a:rPr lang="ru-RU" sz="1600" b="1" dirty="0" smtClean="0"/>
              <a:t>Цель: </a:t>
            </a:r>
            <a:r>
              <a:rPr lang="ru-RU" sz="1600" i="1" dirty="0" smtClean="0"/>
              <a:t>Познакомить детей и родителей с русскими традициями, играми, загадками. Расширить поведенческий репертуар родителей в воспитании детей. Показать родителям степень понимания ими своего ребенка на игровом содержании. Познакомить родителей с играми, направленными на развитие речевых и моторных навыков у детей. Научить элементам фольклорной пальчиковой гимнастики, для развития внимания, памяти. Соединить в коллективной работе детей и взрослых. </a:t>
            </a:r>
          </a:p>
          <a:p>
            <a:r>
              <a:rPr lang="ru-RU" sz="1600" dirty="0" smtClean="0"/>
              <a:t>Эта форма  </a:t>
            </a:r>
            <a:r>
              <a:rPr lang="ru-RU" sz="1600" dirty="0"/>
              <a:t>в работе с родителями </a:t>
            </a:r>
            <a:r>
              <a:rPr lang="ru-RU" sz="1600" dirty="0" smtClean="0"/>
              <a:t>оказалась </a:t>
            </a:r>
            <a:r>
              <a:rPr lang="ru-RU" sz="1600" dirty="0"/>
              <a:t>самым привлекательным, востребованным, полезным, но и самым трудным в организации. Это объясняется тем, что любое совместное мероприятие позволяет </a:t>
            </a:r>
            <a:r>
              <a:rPr lang="ru-RU" sz="1600" dirty="0" smtClean="0"/>
              <a:t>родителям: апробировать </a:t>
            </a:r>
            <a:r>
              <a:rPr lang="ru-RU" sz="1600" dirty="0"/>
              <a:t>разные подходы; посмотреть, как это делают другие, то есть приобрести опыт взаимодействия не только со своим ребенком, но и с родительской общественностью в целом. </a:t>
            </a:r>
            <a:endParaRPr lang="ru-RU" sz="1600" dirty="0" smtClean="0"/>
          </a:p>
          <a:p>
            <a:r>
              <a:rPr lang="ru-RU" sz="1600" dirty="0" smtClean="0"/>
              <a:t>А мне в свою очередь- </a:t>
            </a:r>
            <a:r>
              <a:rPr lang="ru-RU" sz="1600" dirty="0"/>
              <a:t>помогает </a:t>
            </a:r>
            <a:r>
              <a:rPr lang="ru-RU" sz="1600" dirty="0" smtClean="0"/>
              <a:t>лучше </a:t>
            </a:r>
            <a:r>
              <a:rPr lang="ru-RU" sz="1600" dirty="0"/>
              <a:t>узнать моих воспитанников. Хотелось бы сказать об одном важном моменте в системе работы с </a:t>
            </a:r>
            <a:r>
              <a:rPr lang="ru-RU" sz="1600" dirty="0" smtClean="0"/>
              <a:t>родителями. Каждый </a:t>
            </a:r>
            <a:r>
              <a:rPr lang="ru-RU" sz="1600" dirty="0"/>
              <a:t>человек, сделав </a:t>
            </a:r>
            <a:r>
              <a:rPr lang="ru-RU" sz="1600" dirty="0" smtClean="0"/>
              <a:t>                        какую </a:t>
            </a:r>
            <a:r>
              <a:rPr lang="ru-RU" sz="1600" dirty="0"/>
              <a:t>– нибудь работу, нуждается в оценке своего труда. В этом нуждаются и наши родители. </a:t>
            </a:r>
            <a:r>
              <a:rPr lang="ru-RU" sz="1600" b="1" i="1" dirty="0"/>
              <a:t>«Похвала полезна хотя бы потому, что укрепляет нас в доброжелательных измерениях», - писал Ф. Ларошфуко. </a:t>
            </a:r>
            <a:endParaRPr lang="ru-RU" sz="1600" b="1" i="1" dirty="0" smtClean="0"/>
          </a:p>
          <a:p>
            <a:r>
              <a:rPr lang="ru-RU" sz="1600" dirty="0" smtClean="0"/>
              <a:t>Я </a:t>
            </a:r>
            <a:r>
              <a:rPr lang="ru-RU" sz="1600" dirty="0"/>
              <a:t>думаю, что это актуально всегда и везде. В современных условиях детского сада трудно обойтись без поддержки родителей. Именно поэтому многое у нас в группе сделано руками пап и мам наших детей.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5689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Проводимая </a:t>
            </a:r>
            <a:r>
              <a:rPr lang="ru-RU" sz="1700" dirty="0"/>
              <a:t>работа позволяет повысить психолого-педагогическую компетентность родителей в вопросах детско-родительских отношений. </a:t>
            </a:r>
            <a:r>
              <a:rPr lang="ru-RU" sz="1700" dirty="0" smtClean="0"/>
              <a:t>Фольклор в </a:t>
            </a:r>
            <a:r>
              <a:rPr lang="ru-RU" sz="1700" dirty="0"/>
              <a:t>детском саду – это радость, веселье, торжество, которое разделяют и взрослые, и дети. Родители – самые дорогие и близкие люди! </a:t>
            </a:r>
            <a:r>
              <a:rPr lang="ru-RU" sz="1700" dirty="0" smtClean="0"/>
              <a:t>Ведь </a:t>
            </a:r>
            <a:r>
              <a:rPr lang="ru-RU" sz="1700" dirty="0"/>
              <a:t>у нас одна цель- воспитывать будущих созидателей жизни. Каков человек -таков мир, который он создает вокруг себя.  Хочется верить, что наши дети когда вырастут, будут любить и оберегать своих близких.  </a:t>
            </a:r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</p:txBody>
      </p:sp>
      <p:pic>
        <p:nvPicPr>
          <p:cNvPr id="8195" name="Picture 3" descr="C:\Users\himera\Desktop\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057" y="2924945"/>
            <a:ext cx="509010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76672"/>
            <a:ext cx="427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для родителей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младшей группы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«Фольклор в игре ребенка»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3" descr="C:\Documents and Settings\Admin\Рабочий стол\работа\2 Родительские собрания\IMGP2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3456384" cy="2808312"/>
          </a:xfrm>
          <a:prstGeom prst="rect">
            <a:avLst/>
          </a:prstGeom>
          <a:noFill/>
        </p:spPr>
      </p:pic>
      <p:pic>
        <p:nvPicPr>
          <p:cNvPr id="1027" name="Picture 3" descr="C:\Users\himera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17" y="285293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60486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 игры для родителей: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Давайте познакомимся»;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живете?»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 Достань клубок»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«Подуй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напушок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« Стираем платочки»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« Веселый носик»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Documents and Settings\Admin\Рабочий стол\работа\5 Выставки работ\IMG_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224136" cy="9181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2564904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заключении хочется отметить, что детям фольклор близок и интересен. А мы взрослые помогаем, приобщиться к нему, играть и играть, набираться уму-разуму, становиться добрее, понимать шутки, радоваться, общаться со сверстниками. Детский фольклор помогает нам в установлении контакта с детьми, создание благоприятного условия для обучения детей выразительной речи и выразительных движений.</a:t>
            </a:r>
          </a:p>
          <a:p>
            <a:endParaRPr lang="ru-RU" dirty="0" smtClean="0"/>
          </a:p>
          <a:p>
            <a:pPr algn="ctr"/>
            <a:r>
              <a:rPr lang="ru-RU" b="1" dirty="0" smtClean="0"/>
              <a:t>Я желаю вам удачи, играйте много.</a:t>
            </a:r>
          </a:p>
          <a:p>
            <a:pPr algn="ctr"/>
            <a:r>
              <a:rPr lang="ru-RU" b="1" dirty="0" smtClean="0"/>
              <a:t>Спасибо за внимание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32656"/>
            <a:ext cx="2295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«Наши бабушки!»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3" descr="C:\Documents and Settings\Admin\Рабочий стол\работа\7 Моя семья\IMGP2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320480" cy="3240360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работа\7 Моя семья\IMGP2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272475" cy="32043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</TotalTime>
  <Words>536</Words>
  <Application>Microsoft Office PowerPoint</Application>
  <PresentationFormat>Экран (4:3)</PresentationFormat>
  <Paragraphs>118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                                                         Круглый стол для родителей детей первой младшей группы   &lt;&lt;Фольклор в игре ребенка &gt;&gt;  МБДОУ « Детский сад № 28» группа  « Колобок»                                      воспитатель  новикова С.О.   </vt:lpstr>
      <vt:lpstr>Презентация PowerPoint</vt:lpstr>
      <vt:lpstr>Презентация PowerPoint</vt:lpstr>
      <vt:lpstr>Анкета для родителей младшей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 Полубуткин</dc:creator>
  <cp:lastModifiedBy>himera</cp:lastModifiedBy>
  <cp:revision>54</cp:revision>
  <dcterms:created xsi:type="dcterms:W3CDTF">2012-02-04T08:34:52Z</dcterms:created>
  <dcterms:modified xsi:type="dcterms:W3CDTF">2015-12-12T13:53:59Z</dcterms:modified>
</cp:coreProperties>
</file>