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9" r:id="rId3"/>
    <p:sldId id="261" r:id="rId4"/>
    <p:sldId id="275" r:id="rId5"/>
    <p:sldId id="276" r:id="rId6"/>
    <p:sldId id="273" r:id="rId7"/>
    <p:sldId id="277" r:id="rId8"/>
    <p:sldId id="270" r:id="rId9"/>
    <p:sldId id="278" r:id="rId10"/>
    <p:sldId id="279" r:id="rId11"/>
    <p:sldId id="280" r:id="rId12"/>
    <p:sldId id="271" r:id="rId13"/>
    <p:sldId id="262" r:id="rId14"/>
    <p:sldId id="272" r:id="rId15"/>
    <p:sldId id="264" r:id="rId16"/>
    <p:sldId id="263" r:id="rId17"/>
    <p:sldId id="265" r:id="rId18"/>
    <p:sldId id="266" r:id="rId19"/>
    <p:sldId id="267" r:id="rId20"/>
    <p:sldId id="274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BA7D-CDFE-4A1E-B484-C7384E31A702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70C9A-E8C7-48DD-8AB6-EA404A521C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0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0C9A-E8C7-48DD-8AB6-EA404A521C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94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A6666B-C3F7-4123-B856-5612C420913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C4213D-270E-4E78-BD28-0AA9D297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«Горит зеленый огонек»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Пдд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правила дорожного движения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Девяткова Е. В., воспитатель второй квалификационной категории, 2013 г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magesCAHR5OHW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42844" y="1052736"/>
            <a:ext cx="2428892" cy="496855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643050"/>
            <a:ext cx="364333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62503" y="5661248"/>
            <a:ext cx="716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Переходя дорогу на зеленый сигнал светофора, смотри внимательно: все ли машины остановились и не движется ли спецтранспорт!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775" y="344658"/>
            <a:ext cx="724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 Что может случиться с этим мальчиком?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88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2000240"/>
            <a:ext cx="40005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574187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нет пешеходного перехода, дорогу разрешается переходить там, где она хорошо просматривается в обе стороны!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Вопрос: Как посоветуете поступить детям в данной ситуации?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Здесь нет ни пешеходного перехода, ни светофора.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726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229eb02ed7d42a97920bd9bd2b9f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285860"/>
            <a:ext cx="3643338" cy="266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005064"/>
            <a:ext cx="756084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Мы частенько замечаем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для вас изображаем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Шалунов на мостовой,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Тех, кто к правилам движенья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имеет уваженья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рискует головой.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Чтоб несчастья избежать,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Просим им не подражать.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80306047_2010-07-28_094546.jpg"/>
          <p:cNvPicPr>
            <a:picLocks noChangeAspect="1"/>
          </p:cNvPicPr>
          <p:nvPr/>
        </p:nvPicPr>
        <p:blipFill>
          <a:blip r:embed="rId2" cstate="print"/>
          <a:srcRect l="1190" t="1295" r="2186" b="6731"/>
          <a:stretch>
            <a:fillRect/>
          </a:stretch>
        </p:blipFill>
        <p:spPr>
          <a:xfrm>
            <a:off x="2214546" y="2285992"/>
            <a:ext cx="428628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9GljDsWps.jpg"/>
          <p:cNvPicPr>
            <a:picLocks noChangeAspect="1"/>
          </p:cNvPicPr>
          <p:nvPr/>
        </p:nvPicPr>
        <p:blipFill>
          <a:blip r:embed="rId3" cstate="print"/>
          <a:srcRect l="2039" t="1442" r="4154" b="50983"/>
          <a:stretch>
            <a:fillRect/>
          </a:stretch>
        </p:blipFill>
        <p:spPr>
          <a:xfrm>
            <a:off x="928662" y="2357430"/>
            <a:ext cx="342902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M9GljDsWps.jpg"/>
          <p:cNvPicPr>
            <a:picLocks noChangeAspect="1"/>
          </p:cNvPicPr>
          <p:nvPr/>
        </p:nvPicPr>
        <p:blipFill rotWithShape="1">
          <a:blip r:embed="rId3" cstate="print"/>
          <a:srcRect t="48095" r="38579"/>
          <a:stretch/>
        </p:blipFill>
        <p:spPr>
          <a:xfrm>
            <a:off x="5918047" y="2214554"/>
            <a:ext cx="208297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Будьте осторожны на дорогах!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114" t="47886"/>
          <a:stretch/>
        </p:blipFill>
        <p:spPr>
          <a:xfrm>
            <a:off x="4492810" y="1857364"/>
            <a:ext cx="1452589" cy="219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1214423"/>
            <a:ext cx="2928957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60032" y="148478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светофора окошечка три: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переходе на них посмотри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1" y="1142985"/>
            <a:ext cx="3000395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134076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 окошечке красный горит: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«Стой! Не спеши!» – он говорит.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Красный свет – идти опасно,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рискуй собой напрасно.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1" y="1000109"/>
            <a:ext cx="3071835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60032" y="1484784"/>
            <a:ext cx="30243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вдруг желтое вспыхнет окошко,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Подожди, постой немножко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7" y="1214423"/>
            <a:ext cx="3071833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164305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 окошке зеленый горит,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Ясно, что путь пешеходу открыт.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85860"/>
            <a:ext cx="292895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100010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Зеленый свет зажегся вдруг,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Теперь идти мы можем.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Ты, светофор, хороший друг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Шоферам и прохожим.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7fdf1fd80716148c932230142378e522_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1" y="4643446"/>
            <a:ext cx="1285885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052736"/>
            <a:ext cx="34290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4960" y="1500174"/>
            <a:ext cx="3360444" cy="342902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дороге в детский сад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пойдем с тобой, малыш.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Улыбаясь светофору,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Влево, вправо поглядишь.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Чтобы день такой чудесный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Омрачить не смел никто,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движенья вместе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усвоим? Да, легко!</a:t>
            </a: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imagesCA31FYUC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 contrast="10000"/>
          </a:blip>
          <a:srcRect t="19" b="19"/>
          <a:stretch>
            <a:fillRect/>
          </a:stretch>
        </p:blipFill>
        <p:spPr>
          <a:xfrm>
            <a:off x="1785918" y="1643050"/>
            <a:ext cx="2786082" cy="307183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357298"/>
            <a:ext cx="293522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12838" y="980728"/>
            <a:ext cx="3367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Посмотрите, постовой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Встал на нашей мостовой,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Быстро руки протянул,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Ловко палочкой взмахнул.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видали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Вы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видали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машины сразу встали!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Дружно встали в три ряда,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не едут никуда.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волнуется народ – 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улицу идет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стоит на мостовой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волшебник постовой.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машины  одному,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Подчиняются ему.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750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BWW1K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3" y="1714488"/>
            <a:ext cx="3000397" cy="2928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47667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Помните!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285860"/>
            <a:ext cx="33123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городу, по улице не ходят просто так.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не знаешь правил, легко попасть впросак.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время будь внимательным и помни наперед: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Свои имеют правила шофер и пешеход.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 БУДЬТЕ ОСТОРОЖНЫ!</a:t>
            </a:r>
          </a:p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 с использованием интернет ресурсов, спасибо авторам.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Запомни эти правила</a:t>
            </a:r>
            <a:endParaRPr lang="ru-RU" sz="2800" dirty="0"/>
          </a:p>
        </p:txBody>
      </p:sp>
      <p:pic>
        <p:nvPicPr>
          <p:cNvPr id="4" name="Содержимое 3" descr="sM9GljDsW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5" t="1382" r="4220" b="51634"/>
          <a:stretch>
            <a:fillRect/>
          </a:stretch>
        </p:blipFill>
        <p:spPr>
          <a:xfrm>
            <a:off x="2643174" y="3357562"/>
            <a:ext cx="32861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980728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 дорожных на свете немало,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бы их выучить нам не мешало.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 основные из правил движенья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Знать, как таблицу должны умноженья.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мостовой не играть, не кататься,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ты хочешь здоровым остаться!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2143116"/>
            <a:ext cx="378621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79588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Выйдя из автобуса, не обходи его ни спереди, ни сзади.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Переходи дорогу по пешеходному переходу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Вопрос: Кто нарушает правила дорожного движения?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6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428868"/>
            <a:ext cx="392909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74187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Переходя дорогу по пешеходному переходу, убедись, что все автомобили остановились! Из-за стоящего транспорта не всегда видны другие машины.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5058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 Что должны сделать мама с дочкой?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903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643049"/>
            <a:ext cx="3929090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Перекресток – это место, где пересекаются улицы и дороги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348" y="217263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Вопрос: Что изображено на картинке?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043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786058"/>
            <a:ext cx="4286280" cy="273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65820" y="552585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Перекресток. Найди нарушителей правил дорожного движения.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742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print"/>
          <a:srcRect b="10689"/>
          <a:stretch>
            <a:fillRect/>
          </a:stretch>
        </p:blipFill>
        <p:spPr>
          <a:xfrm>
            <a:off x="1928793" y="2420888"/>
            <a:ext cx="3786215" cy="257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6480720" cy="135421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не в цирке! Здесь дорога!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Повернется руль немного –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Ну, кого ты удивишь,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 машину угадишь.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357430"/>
            <a:ext cx="435771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565643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перебегай дорогу в неустановленном месте. Дойди до пешеходного перехода.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Вопрос: Какие правила ПДД нарушают дети?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39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293</TotalTime>
  <Words>529</Words>
  <Application>Microsoft Office PowerPoint</Application>
  <PresentationFormat>Экран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«Горит зеленый огонек»</vt:lpstr>
      <vt:lpstr>Слайд 2</vt:lpstr>
      <vt:lpstr>Запомни эти правила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Горит зеленый огонек</dc:title>
  <dc:creator>Admin</dc:creator>
  <cp:lastModifiedBy>Пользователь</cp:lastModifiedBy>
  <cp:revision>30</cp:revision>
  <dcterms:created xsi:type="dcterms:W3CDTF">2013-03-25T17:15:21Z</dcterms:created>
  <dcterms:modified xsi:type="dcterms:W3CDTF">2014-06-13T11:45:10Z</dcterms:modified>
</cp:coreProperties>
</file>