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4D2A-E141-499D-8626-17A4693D9D98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54D-6CE3-4F2C-BBA3-971CC97AA8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</a:b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«Детский сад </a:t>
            </a:r>
            <a:r>
              <a:rPr lang="ru-RU" sz="2400" b="1" dirty="0" err="1" smtClean="0">
                <a:solidFill>
                  <a:schemeClr val="bg1"/>
                </a:solidFill>
                <a:cs typeface="Arabic Typesetting" pitchFamily="66" charset="-78"/>
              </a:rPr>
              <a:t>общеразвивающего</a:t>
            </a: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 вида № 40»</a:t>
            </a:r>
            <a:b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</a:b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муниципального образования г.Братск </a:t>
            </a:r>
            <a:endParaRPr lang="ru-RU" sz="2400" b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Мастер-класс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 изготовлению поделки из бумаги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с детьми старшего дошкольного возраста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«Тихий ангел пролетел…»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Подготовила: воспитатель </a:t>
            </a:r>
            <a:r>
              <a:rPr lang="ru-RU" b="1" dirty="0" err="1" smtClean="0"/>
              <a:t>Смольникова</a:t>
            </a:r>
            <a:r>
              <a:rPr lang="ru-RU" b="1" dirty="0" smtClean="0"/>
              <a:t> И.В.</a:t>
            </a:r>
            <a:endParaRPr lang="ru-RU" b="1" dirty="0"/>
          </a:p>
        </p:txBody>
      </p:sp>
      <p:pic>
        <p:nvPicPr>
          <p:cNvPr id="1028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780928"/>
            <a:ext cx="1736999" cy="285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Для работы нам потребуется: бумажная ажурная салфетка среднего диаметра, нити для изготовления волос, коей ПВА, бусины, </a:t>
            </a:r>
            <a:r>
              <a:rPr lang="ru-RU" sz="2400" b="1" dirty="0" err="1" smtClean="0">
                <a:solidFill>
                  <a:schemeClr val="bg1"/>
                </a:solidFill>
                <a:cs typeface="Arabic Typesetting" pitchFamily="66" charset="-78"/>
              </a:rPr>
              <a:t>пайетки</a:t>
            </a: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, тесьма для оформления.</a:t>
            </a:r>
            <a:endParaRPr lang="ru-RU" sz="2400" b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  <p:pic>
        <p:nvPicPr>
          <p:cNvPr id="14338" name="Picture 2" descr="C:\Users\User\Desktop\PC260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48478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339752" y="5373216"/>
            <a:ext cx="6130007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Шаг 1. Разрезать салфетку на части, как показано на фото. Это заготовки для тела и крыльев.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7346"/>
            <a:ext cx="1736999" cy="2850654"/>
          </a:xfrm>
          <a:prstGeom prst="rect">
            <a:avLst/>
          </a:prstGeom>
          <a:noFill/>
        </p:spPr>
      </p:pic>
      <p:pic>
        <p:nvPicPr>
          <p:cNvPr id="14339" name="Picture 3" descr="C:\Users\User\Desktop\PC2604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Изготовление головы.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040188" cy="1008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  1.Пряжу намотать на плотный картон. Связать узлом посередине, концы разрезать.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247455" cy="11941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 2, 3. Вырезать голову, наклеить на верхнюю часть волосы, украсить лицо глазками, носом, ртом из бусин, </a:t>
            </a:r>
            <a:r>
              <a:rPr lang="ru-RU" dirty="0" err="1" smtClean="0">
                <a:solidFill>
                  <a:schemeClr val="bg1"/>
                </a:solidFill>
              </a:rPr>
              <a:t>пайеток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User\Desktop\PC260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079" r="12412"/>
          <a:stretch>
            <a:fillRect/>
          </a:stretch>
        </p:blipFill>
        <p:spPr bwMode="auto">
          <a:xfrm>
            <a:off x="539552" y="2204864"/>
            <a:ext cx="2808312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7346"/>
            <a:ext cx="1736999" cy="2850654"/>
          </a:xfrm>
          <a:prstGeom prst="rect">
            <a:avLst/>
          </a:prstGeom>
          <a:noFill/>
        </p:spPr>
      </p:pic>
      <p:pic>
        <p:nvPicPr>
          <p:cNvPr id="15363" name="Picture 3" descr="C:\Users\User\Desktop\PC2604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206229"/>
            <a:ext cx="2782491" cy="208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User\Desktop\PC260413.JPG"/>
          <p:cNvPicPr>
            <a:picLocks noChangeAspect="1" noChangeArrowheads="1"/>
          </p:cNvPicPr>
          <p:nvPr/>
        </p:nvPicPr>
        <p:blipFill>
          <a:blip r:embed="rId6" cstate="print"/>
          <a:srcRect l="19822"/>
          <a:stretch>
            <a:fillRect/>
          </a:stretch>
        </p:blipFill>
        <p:spPr bwMode="auto">
          <a:xfrm>
            <a:off x="5652120" y="3573016"/>
            <a:ext cx="32038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Изготовление туловища. </a:t>
            </a:r>
            <a:r>
              <a:rPr lang="ru-RU" sz="2400" b="1" dirty="0">
                <a:solidFill>
                  <a:schemeClr val="bg1"/>
                </a:solidFill>
                <a:cs typeface="Arabic Typesetting" pitchFamily="66" charset="-78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Arabic Typesetting" pitchFamily="66" charset="-78"/>
              </a:rPr>
            </a:b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Из половины салфетки склеить конус. Две одинаковые четвертинки – будущие крылья.</a:t>
            </a:r>
            <a:endParaRPr lang="ru-RU" sz="2400" b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  <p:pic>
        <p:nvPicPr>
          <p:cNvPr id="1028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7346"/>
            <a:ext cx="1736999" cy="2850654"/>
          </a:xfrm>
          <a:prstGeom prst="rect">
            <a:avLst/>
          </a:prstGeom>
          <a:noFill/>
        </p:spPr>
      </p:pic>
      <p:pic>
        <p:nvPicPr>
          <p:cNvPr id="16386" name="Picture 2" descr="C:\Users\User\Desktop\PC2604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5499"/>
          <a:stretch>
            <a:fillRect/>
          </a:stretch>
        </p:blipFill>
        <p:spPr bwMode="auto">
          <a:xfrm>
            <a:off x="1554691" y="1600199"/>
            <a:ext cx="6185661" cy="43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Сборка поделки. </a:t>
            </a:r>
            <a:b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</a:b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К туловищу приклеить голову, крылья. </a:t>
            </a:r>
            <a:b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</a:br>
            <a:r>
              <a:rPr lang="ru-RU" sz="2400" b="1" dirty="0" smtClean="0">
                <a:solidFill>
                  <a:schemeClr val="bg1"/>
                </a:solidFill>
                <a:cs typeface="Arabic Typesetting" pitchFamily="66" charset="-78"/>
              </a:rPr>
              <a:t>Поделку можно использовать как украшение интерьера. Приклеив тесьму сзади, можно вешать ангела на ёлку.</a:t>
            </a:r>
            <a:endParaRPr lang="ru-RU" sz="2400" b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  <p:pic>
        <p:nvPicPr>
          <p:cNvPr id="1028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7346"/>
            <a:ext cx="1736999" cy="2850654"/>
          </a:xfrm>
          <a:prstGeom prst="rect">
            <a:avLst/>
          </a:prstGeom>
          <a:noFill/>
        </p:spPr>
      </p:pic>
      <p:pic>
        <p:nvPicPr>
          <p:cNvPr id="17410" name="Picture 2" descr="C:\Users\User\Desktop\PC260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28800"/>
            <a:ext cx="3600400" cy="48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zy-frankenstein.com/free-wallpapers-files/seasonal-wallpapers/winter-snowflakes-wallpapers/blue-winter-snowflake-wallpaper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Constantia" pitchFamily="18" charset="0"/>
              </a:rPr>
              <a:t>Приятных мгновений творчества Вам и Вашим деткам!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Constantia" pitchFamily="18" charset="0"/>
              </a:rPr>
              <a:t>С наступающими праздниками Вас!</a:t>
            </a:r>
            <a:endParaRPr lang="ru-RU" sz="4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8" name="Picture 4" descr="http://img-fotki.yandex.ru/get/5601/miss-monrodiz.c2/0_514bd_58828cb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3620"/>
            <a:ext cx="2555776" cy="419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«Детский сад общеразвивающего вида № 40» муниципального образования г.Братск </vt:lpstr>
      <vt:lpstr>Для работы нам потребуется: бумажная ажурная салфетка среднего диаметра, нити для изготовления волос, коей ПВА, бусины, пайетки, тесьма для оформления.</vt:lpstr>
      <vt:lpstr>Изготовление головы.</vt:lpstr>
      <vt:lpstr>Изготовление туловища.  Из половины салфетки склеить конус. Две одинаковые четвертинки – будущие крылья.</vt:lpstr>
      <vt:lpstr>Сборка поделки.  К туловищу приклеить голову, крылья.  Поделку можно использовать как украшение интерьера. Приклеив тесьму сзади, можно вешать ангела на ёлку.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User</dc:creator>
  <cp:lastModifiedBy>User</cp:lastModifiedBy>
  <cp:revision>5</cp:revision>
  <dcterms:created xsi:type="dcterms:W3CDTF">2015-12-25T15:41:37Z</dcterms:created>
  <dcterms:modified xsi:type="dcterms:W3CDTF">2015-12-25T16:27:10Z</dcterms:modified>
</cp:coreProperties>
</file>