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4" r:id="rId23"/>
    <p:sldId id="285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F5D8-1810-4BF2-BD63-34C9EC2A721E}" type="datetimeFigureOut">
              <a:rPr lang="ru-RU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27CC0-8753-4C27-A356-D76A87EB5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897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5B145-37EA-41B9-9089-1685D7EEF9A7}" type="datetimeFigureOut">
              <a:rPr lang="ru-RU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45AEA-6568-476C-9F92-B37247E79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120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E710D-5988-4D19-A312-30B5D819648F}" type="datetimeFigureOut">
              <a:rPr lang="ru-RU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9087-F453-409D-BB61-AFF74CA93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511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C582E-DB0D-473F-905E-19270FEA1459}" type="datetimeFigureOut">
              <a:rPr lang="ru-RU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E5E74-9FFE-425D-BFE8-8BEF9FD7E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874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23749-D37C-4E8A-9E27-8E566EC3773A}" type="datetimeFigureOut">
              <a:rPr lang="ru-RU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424E8-7608-412C-9F3E-694399295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201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DF7F5-BCF3-44CD-B2EB-EEBD538090D4}" type="datetimeFigureOut">
              <a:rPr lang="ru-RU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D0263-BA0E-4BC7-A3F4-9FFE28C64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267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E0C47-264C-4F43-AECE-2D40432A3E71}" type="datetimeFigureOut">
              <a:rPr lang="ru-RU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25EE5-5558-4D51-9527-C255C455F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269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B5FB-15F5-46BC-8202-7ACD30D5C45D}" type="datetimeFigureOut">
              <a:rPr lang="ru-RU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D7599-6E49-4E30-BF00-564DC253C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607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4017E-D039-4505-8ADF-E4CA6994D008}" type="datetimeFigureOut">
              <a:rPr lang="ru-RU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CCCC0-4873-47E2-870A-084D7D8FC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851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77DDA-C6D5-4A8A-83BB-D2E9E88A5B39}" type="datetimeFigureOut">
              <a:rPr lang="ru-RU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EE5CF-C940-42D5-89FB-894C9CD90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561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AD612-7A67-4AC9-B5AE-F963D742CEA2}" type="datetimeFigureOut">
              <a:rPr lang="ru-RU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E538-C42A-4C52-ABA3-0EE4148DA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337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2C33CC-7341-4888-8F3F-B3946B53A2ED}" type="datetimeFigureOut">
              <a:rPr lang="ru-RU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36AF5-E1A2-41E2-A7A5-AF582C606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4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20.xml"/><Relationship Id="rId5" Type="http://schemas.openxmlformats.org/officeDocument/2006/relationships/slide" Target="slide8.xml"/><Relationship Id="rId15" Type="http://schemas.openxmlformats.org/officeDocument/2006/relationships/slide" Target="slide28.xml"/><Relationship Id="rId10" Type="http://schemas.openxmlformats.org/officeDocument/2006/relationships/slide" Target="slide18.xml"/><Relationship Id="rId4" Type="http://schemas.openxmlformats.org/officeDocument/2006/relationships/slide" Target="slide6.xml"/><Relationship Id="rId9" Type="http://schemas.openxmlformats.org/officeDocument/2006/relationships/slide" Target="slide16.xml"/><Relationship Id="rId14" Type="http://schemas.openxmlformats.org/officeDocument/2006/relationships/slide" Target="slide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285729"/>
            <a:ext cx="8029604" cy="857255"/>
          </a:xfrm>
          <a:ln>
            <a:miter lim="800000"/>
            <a:headEnd/>
            <a:tailEnd/>
          </a:ln>
        </p:spPr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Зимние виды спорта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49837466"/>
              </p:ext>
            </p:extLst>
          </p:nvPr>
        </p:nvGraphicFramePr>
        <p:xfrm>
          <a:off x="179512" y="1196752"/>
          <a:ext cx="8712969" cy="5446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088"/>
                <a:gridCol w="1742594"/>
                <a:gridCol w="1845099"/>
                <a:gridCol w="1742594"/>
                <a:gridCol w="1742594"/>
              </a:tblGrid>
              <a:tr h="1768513">
                <a:tc>
                  <a:txBody>
                    <a:bodyPr/>
                    <a:lstStyle/>
                    <a:p>
                      <a:pPr algn="ctr"/>
                      <a:r>
                        <a:rPr lang="ru-RU" sz="3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hlinkClick r:id="rId2" action="ppaction://hlinksldjump" tooltip="почему не устанавливается флажок"/>
                        </a:rPr>
                        <a:t>№1</a:t>
                      </a:r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hlinkClick r:id="rId3" action="ppaction://hlinksldjump"/>
                        </a:rPr>
                        <a:t>№2</a:t>
                      </a:r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hlinkClick r:id="rId4" action="ppaction://hlinksldjump"/>
                        </a:rPr>
                        <a:t>№3</a:t>
                      </a:r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hlinkClick r:id="rId5" action="ppaction://hlinksldjump"/>
                        </a:rPr>
                        <a:t>№4</a:t>
                      </a:r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hlinkClick r:id="rId6" action="ppaction://hlinksldjump"/>
                        </a:rPr>
                        <a:t>№5</a:t>
                      </a:r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839220">
                <a:tc>
                  <a:txBody>
                    <a:bodyPr/>
                    <a:lstStyle/>
                    <a:p>
                      <a:pPr algn="ctr"/>
                      <a:r>
                        <a:rPr lang="ru-RU" sz="3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hlinkClick r:id="rId7" action="ppaction://hlinksldjump"/>
                        </a:rPr>
                        <a:t>№6</a:t>
                      </a:r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hlinkClick r:id="rId8" action="ppaction://hlinksldjump"/>
                        </a:rPr>
                        <a:t>№7</a:t>
                      </a:r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hlinkClick r:id="rId9" action="ppaction://hlinksldjump"/>
                        </a:rPr>
                        <a:t>№8</a:t>
                      </a:r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hlinkClick r:id="rId10" action="ppaction://hlinksldjump"/>
                        </a:rPr>
                        <a:t>№9</a:t>
                      </a:r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hlinkClick r:id="rId11" action="ppaction://hlinksldjump"/>
                        </a:rPr>
                        <a:t>№10</a:t>
                      </a:r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839220">
                <a:tc>
                  <a:txBody>
                    <a:bodyPr/>
                    <a:lstStyle/>
                    <a:p>
                      <a:pPr algn="ctr"/>
                      <a:r>
                        <a:rPr lang="ru-RU" sz="3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hlinkClick r:id="rId12" action="ppaction://hlinksldjump"/>
                        </a:rPr>
                        <a:t>№11</a:t>
                      </a:r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hlinkClick r:id="rId13" action="ppaction://hlinksldjump"/>
                        </a:rPr>
                        <a:t>№12</a:t>
                      </a:r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hlinkClick r:id="rId14" action="ppaction://hlinksldjump"/>
                        </a:rPr>
                        <a:t>№13</a:t>
                      </a:r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hlinkClick r:id="rId15" action="ppaction://hlinksldjump"/>
                        </a:rPr>
                        <a:t>№14</a:t>
                      </a:r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Users\Радуга\Desktop\спорт\082633342f2b731d022baa6387a245a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550400" cy="6858000"/>
          </a:xfrm>
          <a:noFill/>
        </p:spPr>
      </p:pic>
      <p:pic>
        <p:nvPicPr>
          <p:cNvPr id="11267" name="Picture 3" descr="C:\Users\Радуга\Desktop\спорт\17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589240"/>
            <a:ext cx="1253193" cy="12837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6226196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Хоккей</a:t>
            </a:r>
            <a:endParaRPr lang="ru-RU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Радуга\Desktop\спорт\85631f337a5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7188"/>
            <a:ext cx="9207500" cy="6113462"/>
          </a:xfrm>
          <a:noFill/>
        </p:spPr>
      </p:pic>
      <p:pic>
        <p:nvPicPr>
          <p:cNvPr id="13315" name="Picture 3" descr="C:\Users\Радуга\Desktop\спорт\17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10207"/>
            <a:ext cx="1131554" cy="11591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5797568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Лыжное</a:t>
            </a:r>
            <a:b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</a:b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двоеборье</a:t>
            </a:r>
            <a:endParaRPr lang="ru-RU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Радуга\Desktop\спорт\lign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7188"/>
            <a:ext cx="9185275" cy="6215062"/>
          </a:xfrm>
          <a:noFill/>
        </p:spPr>
      </p:pic>
      <p:pic>
        <p:nvPicPr>
          <p:cNvPr id="15363" name="Picture 3" descr="C:\Users\Радуга\Desktop\спорт\17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12" y="5779637"/>
            <a:ext cx="1052688" cy="1078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5440378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Лыжные</a:t>
            </a:r>
            <a:b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</a:b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гонки</a:t>
            </a:r>
            <a:endParaRPr lang="ru-RU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Радуга\Desktop\спорт\3403821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50375" cy="6858000"/>
          </a:xfrm>
          <a:noFill/>
        </p:spPr>
      </p:pic>
      <p:pic>
        <p:nvPicPr>
          <p:cNvPr id="17411" name="Picture 3" descr="C:\Users\Радуга\Desktop\спорт\17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39955"/>
            <a:ext cx="1129840" cy="1157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5940444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Прыжки с </a:t>
            </a:r>
            <a:b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</a:b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трамплина</a:t>
            </a:r>
            <a:endParaRPr lang="ru-RU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Радуга\Desktop\спорт\afqfelfinlnmnowok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38" y="0"/>
            <a:ext cx="9151938" cy="6864350"/>
          </a:xfrm>
          <a:noFill/>
        </p:spPr>
      </p:pic>
      <p:pic>
        <p:nvPicPr>
          <p:cNvPr id="19459" name="Picture 3" descr="C:\Users\Радуга\Desktop\спорт\17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89240"/>
            <a:ext cx="1054403" cy="1080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5940444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Фристайл</a:t>
            </a:r>
            <a:endParaRPr lang="ru-RU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адуга\Desktop\спорт\5428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3075" name="Picture 4" descr="C:\Users\Радуга\Desktop\спорт\17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5280025"/>
            <a:ext cx="128587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Users\Радуга\Desktop\спорт\biathl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0"/>
            <a:ext cx="8491538" cy="6858000"/>
          </a:xfrm>
          <a:noFill/>
        </p:spPr>
      </p:pic>
      <p:pic>
        <p:nvPicPr>
          <p:cNvPr id="21507" name="Picture 3" descr="C:\Users\Радуга\Desktop\спорт\17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600784"/>
            <a:ext cx="1182613" cy="12114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6011882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Биатлон</a:t>
            </a:r>
            <a:endParaRPr lang="ru-RU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Радуга\Desktop\спорт\01.06 avgvfvhlllfqbidcbvxgjmer 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7188"/>
            <a:ext cx="9169400" cy="6143625"/>
          </a:xfrm>
          <a:noFill/>
        </p:spPr>
      </p:pic>
      <p:pic>
        <p:nvPicPr>
          <p:cNvPr id="23555" name="Picture 3" descr="C:\Users\Радуга\Desktop\спорт\17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10207"/>
            <a:ext cx="1152128" cy="1180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6083320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СНОУБОРДИНГ</a:t>
            </a:r>
            <a:endParaRPr lang="ru-RU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C:\Users\Радуга\Desktop\спорт\MartinsDukurs_Skeletonist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7188"/>
            <a:ext cx="9221788" cy="6215062"/>
          </a:xfrm>
          <a:noFill/>
        </p:spPr>
      </p:pic>
      <p:pic>
        <p:nvPicPr>
          <p:cNvPr id="25603" name="Picture 3" descr="C:\Users\Радуга\Desktop\спорт\17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89240"/>
            <a:ext cx="936104" cy="958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6154758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Скелетон</a:t>
            </a:r>
            <a:endParaRPr lang="ru-RU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Радуга\Desktop\спорт\207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27651" name="Picture 3" descr="C:\Users\Радуга\Desktop\спорт\17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38199"/>
            <a:ext cx="1080120" cy="110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5797568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БОБСЛЕЙ</a:t>
            </a:r>
            <a:endParaRPr lang="ru-RU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Радуга\Desktop\спорт\sanny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28625"/>
            <a:ext cx="9144000" cy="6035675"/>
          </a:xfrm>
          <a:noFill/>
        </p:spPr>
      </p:pic>
      <p:pic>
        <p:nvPicPr>
          <p:cNvPr id="29699" name="Picture 3" descr="C:\Users\Радуга\Desktop\спорт\17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59165"/>
            <a:ext cx="1224136" cy="12539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5869006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САННЫЙ</a:t>
            </a:r>
            <a:b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</a:b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ВИД</a:t>
            </a:r>
            <a:b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</a:b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СПОРТА</a:t>
            </a:r>
            <a:endParaRPr lang="ru-RU" sz="9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186766" cy="5626121"/>
          </a:xfrm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Скоростной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бег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 коньках</a:t>
            </a:r>
            <a:endParaRPr lang="ru-RU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Радуга\Desktop\спорт\short-tre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773" y="-6348"/>
            <a:ext cx="9151936" cy="6864348"/>
          </a:xfrm>
          <a:noFill/>
        </p:spPr>
      </p:pic>
      <p:pic>
        <p:nvPicPr>
          <p:cNvPr id="5123" name="Picture 3" descr="C:\Users\Радуга\Desktop\спорт\17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573" y="5517232"/>
            <a:ext cx="1054403" cy="1080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5440378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Шорт-трек</a:t>
            </a:r>
            <a:endParaRPr lang="ru-RU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Радуга\Desktop\спорт\4607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0"/>
            <a:ext cx="8072437" cy="6834188"/>
          </a:xfrm>
          <a:noFill/>
        </p:spPr>
      </p:pic>
      <p:pic>
        <p:nvPicPr>
          <p:cNvPr id="7171" name="Picture 3" descr="C:\Users\Радуга\Desktop\спорт\17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17232"/>
            <a:ext cx="984109" cy="1008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5726130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Фигурное</a:t>
            </a:r>
            <a:b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</a:b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 катание</a:t>
            </a:r>
            <a:endParaRPr lang="ru-RU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Радуга\Desktop\спорт\02-17_og-day5_press_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613900" cy="6858000"/>
          </a:xfrm>
          <a:noFill/>
        </p:spPr>
      </p:pic>
      <p:pic>
        <p:nvPicPr>
          <p:cNvPr id="9219" name="Picture 3" descr="C:\Users\Радуга\Desktop\спорт\17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7" y="5429553"/>
            <a:ext cx="1210288" cy="12398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15328" cy="6083320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Кёрлинг</a:t>
            </a:r>
            <a:endParaRPr lang="ru-RU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50</Words>
  <Application>Microsoft Office PowerPoint</Application>
  <PresentationFormat>Экран (4:3)</PresentationFormat>
  <Paragraphs>31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Зимние виды спорта</vt:lpstr>
      <vt:lpstr>Слайд 2</vt:lpstr>
      <vt:lpstr>Слайд 3</vt:lpstr>
      <vt:lpstr>Слайд 4</vt:lpstr>
      <vt:lpstr>Шорт-трек</vt:lpstr>
      <vt:lpstr>Слайд 6</vt:lpstr>
      <vt:lpstr>Фигурное  катание</vt:lpstr>
      <vt:lpstr>Слайд 8</vt:lpstr>
      <vt:lpstr>Кёрлинг</vt:lpstr>
      <vt:lpstr>Слайд 10</vt:lpstr>
      <vt:lpstr>Хоккей</vt:lpstr>
      <vt:lpstr>Слайд 12</vt:lpstr>
      <vt:lpstr>Лыжное двоеборье</vt:lpstr>
      <vt:lpstr>Слайд 14</vt:lpstr>
      <vt:lpstr>Лыжные гонки</vt:lpstr>
      <vt:lpstr>Слайд 16</vt:lpstr>
      <vt:lpstr>Прыжки с  трамплина</vt:lpstr>
      <vt:lpstr>Слайд 18</vt:lpstr>
      <vt:lpstr>Фристайл</vt:lpstr>
      <vt:lpstr>Слайд 20</vt:lpstr>
      <vt:lpstr>Биатлон</vt:lpstr>
      <vt:lpstr>Слайд 22</vt:lpstr>
      <vt:lpstr>СНОУБОРДИНГ</vt:lpstr>
      <vt:lpstr>Слайд 24</vt:lpstr>
      <vt:lpstr>Скелетон</vt:lpstr>
      <vt:lpstr>Слайд 26</vt:lpstr>
      <vt:lpstr>БОБСЛЕЙ</vt:lpstr>
      <vt:lpstr>Слайд 28</vt:lpstr>
      <vt:lpstr>САННЫЙ ВИД СПОРТА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Радуга</dc:creator>
  <cp:lastModifiedBy>Радуга</cp:lastModifiedBy>
  <cp:revision>36</cp:revision>
  <dcterms:created xsi:type="dcterms:W3CDTF">2014-02-15T13:08:26Z</dcterms:created>
  <dcterms:modified xsi:type="dcterms:W3CDTF">2015-12-26T17:53:58Z</dcterms:modified>
</cp:coreProperties>
</file>