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296" r:id="rId11"/>
    <p:sldId id="291" r:id="rId12"/>
    <p:sldId id="313" r:id="rId13"/>
    <p:sldId id="293" r:id="rId14"/>
    <p:sldId id="302" r:id="rId15"/>
    <p:sldId id="31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EAF9-EF94-4049-8C21-F47997420185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F552-AD16-4836-8781-75E960C0B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2D5E-E9F4-47B9-B437-13796EFCF4A7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4E12-BE99-4561-A56E-31B8F625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2107-16C7-4214-8CD3-5950ED7512A9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9065-19C8-4997-B86D-5943E2C2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BB76-08E0-4F77-AE04-765CE5BA4F08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14CF-CFFA-4265-B2C1-9CF1BB602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FA19-5E66-44FF-B2FB-83750900E96A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5A05-AAD7-48F7-899D-42D91CAF7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CE9D-35E5-4C2C-8095-C916EC15A0D6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2AB6-CD57-48A2-A0FB-48EE2B4C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2EA3-FDE0-4E78-8CDC-286208217F55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E779-C7CB-48B0-BED8-0564C5EC0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B347-6B19-408C-8F3C-C5ABBFA7D7AA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A1B7-45B7-4D1E-A3AD-ECA10370E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2134-90B1-4335-8346-C77F9EFF17E8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9F2B-C63F-4DB8-9A1A-4FE30E05D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AEB7-6AEC-4DA4-8E1E-472A7CD32498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7B39-1E2A-430E-B0FC-2F520F05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9A-8B75-4D35-9EB3-34AB75F21D50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D957-6806-4A6D-B612-70B381E10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45A89-A8CE-4F2C-8091-013E4BB1583F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35EBD-BBA4-43B1-8296-2E03DE3D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549275"/>
            <a:ext cx="7342187" cy="2016125"/>
          </a:xfrm>
        </p:spPr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</a:rPr>
              <a:t>Игры народов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6" descr="da44258ec3157b9f716027ad3182afc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2636838"/>
            <a:ext cx="59769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БЕЛОРУССИЯ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еседка музыкальных руководителей-24 - Страница 2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344816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1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60500"/>
            <a:ext cx="5962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КИТАЙ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Детская китайская национальная одежда из Китая дешево * страница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81" y="1340768"/>
            <a:ext cx="5904656" cy="5534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9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1" y="1473517"/>
            <a:ext cx="59626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РОССИЯ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020.radikal.ru/i710/1301/42/227236e78f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6824" cy="548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4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ДО СВИДАНИЯ!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da44258ec3157b9f716027ad3182afc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7" y="2060848"/>
            <a:ext cx="727280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3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РОССИЯ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s020.radikal.ru/i710/1301/42/227236e78f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6824" cy="548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3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60500"/>
            <a:ext cx="5962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0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АРГЕНТИНА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уристическая компания &quot;Триумф&quot;. &quot; Аргентина &quot; Об Аргентине &quot; Культу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7311"/>
            <a:ext cx="626469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60500"/>
            <a:ext cx="5962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5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ГЕРМАНИЯ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Tracht and Dirndl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984776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2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60500"/>
            <a:ext cx="5962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8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АЗЕРБАЙДЖАН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Национальная одежда Азербайджана 48 phot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7616"/>
            <a:ext cx="7416824" cy="5480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60500"/>
            <a:ext cx="5962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2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13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Игры народов мира</vt:lpstr>
      <vt:lpstr>РОССИЯ</vt:lpstr>
      <vt:lpstr>Презентация PowerPoint</vt:lpstr>
      <vt:lpstr>АРГЕНТИНА</vt:lpstr>
      <vt:lpstr>Презентация PowerPoint</vt:lpstr>
      <vt:lpstr>ГЕРМАНИЯ</vt:lpstr>
      <vt:lpstr>Презентация PowerPoint</vt:lpstr>
      <vt:lpstr>АЗЕРБАЙДЖАН</vt:lpstr>
      <vt:lpstr>Презентация PowerPoint</vt:lpstr>
      <vt:lpstr>БЕЛОРУССИЯ</vt:lpstr>
      <vt:lpstr>Презентация PowerPoint</vt:lpstr>
      <vt:lpstr>КИТАЙ</vt:lpstr>
      <vt:lpstr>Презентация PowerPoint</vt:lpstr>
      <vt:lpstr>РОССИЯ</vt:lpstr>
      <vt:lpstr>ДО СВИДАНИЯ!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A.Klein</dc:creator>
  <cp:lastModifiedBy>Домашний</cp:lastModifiedBy>
  <cp:revision>52</cp:revision>
  <dcterms:created xsi:type="dcterms:W3CDTF">2010-08-19T21:03:08Z</dcterms:created>
  <dcterms:modified xsi:type="dcterms:W3CDTF">2014-11-29T17:30:22Z</dcterms:modified>
</cp:coreProperties>
</file>