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E9D"/>
    <a:srgbClr val="DC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08AE08-8318-4F18-8E78-67579A583969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651F2F-69A8-42C6-B8CE-E02FDD8DC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517232"/>
            <a:ext cx="5637010" cy="882119"/>
          </a:xfrm>
        </p:spPr>
        <p:txBody>
          <a:bodyPr>
            <a:norm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</a:rPr>
              <a:t>Гарипова А.Ф.</a:t>
            </a:r>
            <a:endParaRPr lang="ru-RU" sz="1400" u="sng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5256584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    ОТ ЯНВАРЯ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</a:b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/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</a:b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/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  ДО ДЕКАБРЯ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7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Время – листьям золотиться 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 небе – птичьи вереницы.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Дети начали  учиться.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Этот месяц мы зовём…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Ну конечно , </a:t>
            </a:r>
            <a:r>
              <a:rPr lang="ru-RU" sz="1600" dirty="0">
                <a:solidFill>
                  <a:srgbClr val="FF0000"/>
                </a:solidFill>
              </a:rPr>
              <a:t>сентябрём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4824536" cy="3524864"/>
          </a:xfrm>
        </p:spPr>
      </p:pic>
    </p:spTree>
    <p:extLst>
      <p:ext uri="{BB962C8B-B14F-4D97-AF65-F5344CB8AC3E}">
        <p14:creationId xmlns:p14="http://schemas.microsoft.com/office/powerpoint/2010/main" val="9437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97152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Дни грустнее и короче.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Холоднее стали ночи 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Дождь со снегом очень – очень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Удивил бы в сентябре 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 не редкость 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октябре.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573813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354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Осень мрачная кончается 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Ветки чёрные качаются.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Снегом травка накрывается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Для зимовки на дворе.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Так бывает 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ноябре.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4968552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828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Поздно утро начинается.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Чаю попил – и смеркается.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При луне уже катаются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Ребятишки на горе.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Так бывает </a:t>
            </a: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…</a:t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В </a:t>
            </a:r>
            <a:r>
              <a:rPr lang="ru-RU" sz="1600" dirty="0">
                <a:solidFill>
                  <a:srgbClr val="FF0000"/>
                </a:solidFill>
              </a:rPr>
              <a:t>декабре,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b="0" dirty="0">
                <a:solidFill>
                  <a:prstClr val="black">
                    <a:lumMod val="95000"/>
                    <a:lumOff val="5000"/>
                  </a:prstClr>
                </a:solidFill>
              </a:rPr>
              <a:t>Впрочем, как и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в январе.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5489"/>
            <a:ext cx="6984775" cy="3773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90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37041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Новый год ещё в начале.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Грузными сугробы стали,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Засверкали,заблистали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 деревья – в серебре.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Так бывает…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январе.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72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4136247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Солнце свой тулуп снимает,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Снег умело убирает.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 позёмка заметает 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След уборки на земле.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Так бывает…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феврале.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82" y="731838"/>
            <a:ext cx="4628635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07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3704199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 крыши капельки сбегают,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Что – то бойко напевают 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Ночью стужа налетает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На весну – </a:t>
            </a:r>
            <a:r>
              <a:rPr lang="ru-RU" sz="16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красну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с азартом.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Месяц называют…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Мартом.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9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3416167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Всюду лужи , ручейки.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Почки клейкие туги.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На пригреве бугорки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Травкою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зазеленели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 звонком месяце…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Апреле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400600" cy="3907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09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3416167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Яблонь пышное кипенье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И черёмух белых пена.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Не смолкает птичье пенье.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Вся земля </a:t>
            </a:r>
            <a:r>
              <a:rPr lang="ru-RU" sz="16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цветёт,сияя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Так бывает только 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мае.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4633382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68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Тёплый, длинный-длинный день.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 полдень — крохотная тень.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Зацветает в поле колос,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Подаёт кузнечик голос.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Дозревает земляника.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Что за месяц, подскажи-ка?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Июнь.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5" y="731838"/>
            <a:ext cx="4623809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07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Кто тут самый сноровистый ?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 пору ягоды душистой,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Утром по траве росистой 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Косы бойкие блеснули.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Сенокос у нас 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В июле.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1" y="731838"/>
            <a:ext cx="5245338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52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6512511" cy="1143000"/>
          </a:xfrm>
        </p:spPr>
        <p:txBody>
          <a:bodyPr/>
          <a:lstStyle/>
          <a:p>
            <a:pPr algn="l"/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 полям плывут комбайны.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Этот месяц урожайный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Все мы любим не случайно.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Яблок наберу ,разлягусь…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Месяц называют …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1600" dirty="0">
                <a:solidFill>
                  <a:srgbClr val="FF0000"/>
                </a:solidFill>
              </a:rPr>
              <a:t>Август.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680520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21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63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ОТ ЯНВАРЯ       ДО ДЕКАБРЯ</vt:lpstr>
      <vt:lpstr>Новый год ещё в начале. Грузными сугробы стали, Засверкали,заблистали. А деревья – в серебре. Так бывает… В январе.</vt:lpstr>
      <vt:lpstr>Солнце свой тулуп снимает, Снег умело убирает. А позёмка заметает  След уборки на земле. Так бывает… В феврале.</vt:lpstr>
      <vt:lpstr>С крыши капельки сбегают, Что – то бойко напевают . Ночью стужа налетает На весну – красну с азартом. Месяц называют… Мартом. </vt:lpstr>
      <vt:lpstr>Всюду лужи , ручейки. Почки клейкие туги. На пригреве бугорки Травкою зазеленели В звонком месяце… Апреле</vt:lpstr>
      <vt:lpstr>Яблонь пышное кипенье И черёмух белых пена. Не смолкает птичье пенье. Вся земля цветёт,сияя. Так бывает только … В мае.</vt:lpstr>
      <vt:lpstr>Тёплый, длинный-длинный день. В полдень — крохотная тень. Зацветает в поле колос, Подаёт кузнечик голос. Дозревает земляника. Что за месяц, подскажи-ка? Июнь.</vt:lpstr>
      <vt:lpstr>Кто тут самый сноровистый ? В пору ягоды душистой, Утром по траве росистой  Косы бойкие блеснули. Сенокос у нас … В июле.</vt:lpstr>
      <vt:lpstr>По полям плывут комбайны. Этот месяц урожайный Все мы любим не случайно. Яблок наберу ,разлягусь… Месяц называют … Август.</vt:lpstr>
      <vt:lpstr>Время – листьям золотиться , В небе – птичьи вереницы. Дети начали  учиться. Этот месяц мы зовём… Ну конечно , сентябрём</vt:lpstr>
      <vt:lpstr>Дни грустнее и короче. Холоднее стали ночи . Дождь со снегом очень – очень Удивил бы в сентябре , Но не редкость … В октябре.</vt:lpstr>
      <vt:lpstr>Осень мрачная кончается , Ветки чёрные качаются. Снегом травка накрывается Для зимовки на дворе. Так бывает … В ноябре.</vt:lpstr>
      <vt:lpstr>Поздно утро начинается. Чаю попил – и смеркается. При луне уже катаются Ребятишки на горе. Так бывает … В декабре, Впрочем, как и в январе.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ЯНВАРЯ       ДО ДЕКАБРЯ</dc:title>
  <dc:creator>МБДОУ</dc:creator>
  <cp:lastModifiedBy>МБДОУ</cp:lastModifiedBy>
  <cp:revision>10</cp:revision>
  <dcterms:created xsi:type="dcterms:W3CDTF">2014-12-05T12:03:04Z</dcterms:created>
  <dcterms:modified xsi:type="dcterms:W3CDTF">2015-12-25T16:02:42Z</dcterms:modified>
</cp:coreProperties>
</file>