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91264-B552-4A14-8CAA-9B01F0DFA55F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63257-4769-4372-A680-D1A7B8CDE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3257-4769-4372-A680-D1A7B8CDEA3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Экскурсия в подготовительной группе «Осень золотая»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697760"/>
            <a:ext cx="6400800" cy="2160240"/>
          </a:xfrm>
        </p:spPr>
        <p:txBody>
          <a:bodyPr>
            <a:normAutofit/>
          </a:bodyPr>
          <a:lstStyle/>
          <a:p>
            <a:r>
              <a:rPr lang="ru-RU" smtClean="0"/>
              <a:t>Разработала</a:t>
            </a:r>
            <a:r>
              <a:rPr lang="ru-RU" dirty="0" smtClean="0"/>
              <a:t>: Венгерских Ирина Романовна, педагог дополнительного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4294967295"/>
          </p:nvPr>
        </p:nvSpPr>
        <p:spPr>
          <a:xfrm>
            <a:off x="251520" y="980728"/>
            <a:ext cx="4973638" cy="2235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Во время экскурсии дети играли,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наблюдали, самостоятельно обследовали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объекты природы, рассказывали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интересные истории из личного опыта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общения с природой.</a:t>
            </a:r>
          </a:p>
        </p:txBody>
      </p:sp>
      <p:pic>
        <p:nvPicPr>
          <p:cNvPr id="6" name="Рисунок 5" descr="P10405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3429000"/>
            <a:ext cx="4211960" cy="315897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DSCN098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5976" y="2780928"/>
            <a:ext cx="4283968" cy="3212976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0" y="1700808"/>
            <a:ext cx="9321783" cy="179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Цель экскурсии была достигнута. Дети получили большое удовольствие 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массу впечатлений от общения с природой. Из этого можно сделать вывод,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что экскурсию, как форму экологического образования необходимо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использовать как можно чаще!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" name="Рисунок 4" descr="P104056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39952" y="3140968"/>
            <a:ext cx="3923928" cy="2942946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P104056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2" y="3861048"/>
            <a:ext cx="3995936" cy="2996952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Monotype Corsiva" pitchFamily="66" charset="0"/>
              </a:rPr>
              <a:t>Цель экскурсии: создать условия для усвоения детьми представлений об осенних изменениях в природе, в жизни растений в связи с приходом осени, воспитание бережного отношения к природе.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486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Ходит осень по дорожке,</a:t>
            </a:r>
          </a:p>
          <a:p>
            <a:r>
              <a:rPr lang="ru-RU" dirty="0" smtClean="0">
                <a:latin typeface="Monotype Corsiva" pitchFamily="66" charset="0"/>
              </a:rPr>
              <a:t>Промочила в лужах ножки.</a:t>
            </a:r>
          </a:p>
          <a:p>
            <a:r>
              <a:rPr lang="ru-RU" dirty="0" smtClean="0">
                <a:latin typeface="Monotype Corsiva" pitchFamily="66" charset="0"/>
              </a:rPr>
              <a:t>Льют дожди и нет просвета,</a:t>
            </a:r>
          </a:p>
          <a:p>
            <a:r>
              <a:rPr lang="ru-RU" dirty="0" smtClean="0">
                <a:latin typeface="Monotype Corsiva" pitchFamily="66" charset="0"/>
              </a:rPr>
              <a:t>Затерялось где-то лето.</a:t>
            </a:r>
          </a:p>
          <a:p>
            <a:r>
              <a:rPr lang="ru-RU" dirty="0" smtClean="0">
                <a:latin typeface="Monotype Corsiva" pitchFamily="66" charset="0"/>
              </a:rPr>
              <a:t>Ходит осень, бродит осень,</a:t>
            </a:r>
          </a:p>
          <a:p>
            <a:r>
              <a:rPr lang="ru-RU" dirty="0" smtClean="0">
                <a:latin typeface="Monotype Corsiva" pitchFamily="66" charset="0"/>
              </a:rPr>
              <a:t>Ветер с клена листья сбросил.</a:t>
            </a:r>
          </a:p>
          <a:p>
            <a:r>
              <a:rPr lang="ru-RU" dirty="0" smtClean="0">
                <a:latin typeface="Monotype Corsiva" pitchFamily="66" charset="0"/>
              </a:rPr>
              <a:t>Под ногами коврик новый,</a:t>
            </a:r>
          </a:p>
          <a:p>
            <a:r>
              <a:rPr lang="ru-RU" dirty="0" smtClean="0">
                <a:latin typeface="Monotype Corsiva" pitchFamily="66" charset="0"/>
              </a:rPr>
              <a:t>Желтый – розовый – кленовый.</a:t>
            </a:r>
          </a:p>
          <a:p>
            <a:pPr algn="r"/>
            <a:r>
              <a:rPr lang="ru-RU" dirty="0" err="1" smtClean="0">
                <a:latin typeface="Monotype Corsiva" pitchFamily="66" charset="0"/>
              </a:rPr>
              <a:t>Е.Авдиенко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Monotype Corsiva" pitchFamily="66" charset="0"/>
              </a:rPr>
              <a:t>Что такое экскурсия? Экскурсии представляют собой особый вид занятий, которые дают возможность в естественной обстановке знакомить детей с природными, культурными объектами, с деятельностью взрослых.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Какое значение имеют экскурсии в природу для детей? Основное значение экскурсий в том, что они обеспечивают формирование у детей конкретных представлений и впечатлений об окружающей жизни. Во время экскурсий дошкольники начинают познавать мир во всем его многообразии, развитии, наблюдают взаимную связь явлений.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экскурсии принимали участии: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Организатор экскурсии: педагог дополнительного образования по экологическому воспитанию;</a:t>
            </a:r>
          </a:p>
          <a:p>
            <a:r>
              <a:rPr lang="ru-RU" dirty="0" smtClean="0">
                <a:latin typeface="Monotype Corsiva" pitchFamily="66" charset="0"/>
              </a:rPr>
              <a:t>Воспитатели подготовительных групп;</a:t>
            </a:r>
          </a:p>
          <a:p>
            <a:r>
              <a:rPr lang="ru-RU" dirty="0" smtClean="0">
                <a:latin typeface="Monotype Corsiva" pitchFamily="66" charset="0"/>
              </a:rPr>
              <a:t>Младшие воспитатели;</a:t>
            </a:r>
          </a:p>
          <a:p>
            <a:r>
              <a:rPr lang="ru-RU" dirty="0" smtClean="0">
                <a:latin typeface="Monotype Corsiva" pitchFamily="66" charset="0"/>
              </a:rPr>
              <a:t>Дети подготовительных групп.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экскурсии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В народе говорят: «В осеннее ненастье семь погод на дворе: сеет, веет, крутит, мутит, ревет, сверху льет и снизу метет».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(Предлагаю детям объяснить примету и вспомнить свои, с которыми они уже познакомились)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Изменение цвета листьев на деревьях;</a:t>
            </a:r>
          </a:p>
          <a:p>
            <a:r>
              <a:rPr lang="ru-RU" dirty="0" smtClean="0">
                <a:latin typeface="Monotype Corsiva" pitchFamily="66" charset="0"/>
              </a:rPr>
              <a:t>Листопад; сравнение листьев по цвету, величине, форме;</a:t>
            </a:r>
          </a:p>
          <a:p>
            <a:r>
              <a:rPr lang="ru-RU" dirty="0" smtClean="0">
                <a:latin typeface="Monotype Corsiva" pitchFamily="66" charset="0"/>
              </a:rPr>
              <a:t>Облака;</a:t>
            </a:r>
          </a:p>
          <a:p>
            <a:r>
              <a:rPr lang="ru-RU" dirty="0" smtClean="0">
                <a:latin typeface="Monotype Corsiva" pitchFamily="66" charset="0"/>
              </a:rPr>
              <a:t>Ядовитые ягоды и грибы;</a:t>
            </a:r>
          </a:p>
          <a:p>
            <a:r>
              <a:rPr lang="ru-RU" dirty="0" smtClean="0">
                <a:latin typeface="Monotype Corsiva" pitchFamily="66" charset="0"/>
              </a:rPr>
              <a:t>Шишки, которые грызла белка.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«Природа живая – природа неживая»;</a:t>
            </a:r>
          </a:p>
          <a:p>
            <a:r>
              <a:rPr lang="ru-RU" dirty="0" smtClean="0">
                <a:latin typeface="Monotype Corsiva" pitchFamily="66" charset="0"/>
              </a:rPr>
              <a:t>«Найди свое дерево»; </a:t>
            </a:r>
          </a:p>
          <a:p>
            <a:r>
              <a:rPr lang="ru-RU" dirty="0" smtClean="0">
                <a:latin typeface="Monotype Corsiva" pitchFamily="66" charset="0"/>
              </a:rPr>
              <a:t>«У медведя во бору».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4207824-8becd2b6210821db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059832" y="3284984"/>
            <a:ext cx="3633989" cy="280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Листья разных деревьев;</a:t>
            </a:r>
          </a:p>
          <a:p>
            <a:r>
              <a:rPr lang="ru-RU" dirty="0" smtClean="0">
                <a:latin typeface="Monotype Corsiva" pitchFamily="66" charset="0"/>
              </a:rPr>
              <a:t>Шишки;</a:t>
            </a:r>
          </a:p>
          <a:p>
            <a:r>
              <a:rPr lang="ru-RU" dirty="0" smtClean="0">
                <a:latin typeface="Monotype Corsiva" pitchFamily="66" charset="0"/>
              </a:rPr>
              <a:t>Веточки.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00808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44008" y="1268760"/>
            <a:ext cx="2370559" cy="2370559"/>
          </a:xfrm>
          <a:prstGeom prst="rect">
            <a:avLst/>
          </a:prstGeom>
        </p:spPr>
      </p:pic>
      <p:pic>
        <p:nvPicPr>
          <p:cNvPr id="5" name="Рисунок 4" descr="ЮДЮ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843808" y="2780928"/>
            <a:ext cx="3095625" cy="3829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бережного отношения к природе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На экскурсии дети закрепили правила поведения в лесу и бережного отношения к природе. Узнали, что не все жители нашего городского поселения соблюдают эти правила.</a:t>
            </a:r>
          </a:p>
          <a:p>
            <a:endParaRPr lang="ru-RU" dirty="0"/>
          </a:p>
        </p:txBody>
      </p:sp>
      <p:pic>
        <p:nvPicPr>
          <p:cNvPr id="4" name="Рисунок 3" descr="DSCN097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3717032"/>
            <a:ext cx="3563888" cy="2672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DSCN098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8024" y="3645024"/>
            <a:ext cx="4067944" cy="3050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393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Экскурсия в подготовительной группе «Осень золотая»</vt:lpstr>
      <vt:lpstr>Слайд 2</vt:lpstr>
      <vt:lpstr>Пояснительная записка</vt:lpstr>
      <vt:lpstr>В экскурсии принимали участии:</vt:lpstr>
      <vt:lpstr>Ход экскурсии</vt:lpstr>
      <vt:lpstr>Наблюдаем</vt:lpstr>
      <vt:lpstr>Играем</vt:lpstr>
      <vt:lpstr>Собираем</vt:lpstr>
      <vt:lpstr>Воспитание бережного отношения к природе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подготовительной группе «Осень золотая»</dc:title>
  <dc:creator>Венгерских</dc:creator>
  <cp:lastModifiedBy>Венгерских</cp:lastModifiedBy>
  <cp:revision>8</cp:revision>
  <dcterms:created xsi:type="dcterms:W3CDTF">2015-09-20T11:54:37Z</dcterms:created>
  <dcterms:modified xsi:type="dcterms:W3CDTF">2015-12-27T16:53:07Z</dcterms:modified>
</cp:coreProperties>
</file>