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5" r:id="rId10"/>
    <p:sldId id="262" r:id="rId11"/>
    <p:sldId id="268" r:id="rId12"/>
    <p:sldId id="269" r:id="rId13"/>
    <p:sldId id="267" r:id="rId14"/>
    <p:sldId id="266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u-na_000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76672"/>
            <a:ext cx="5904656" cy="56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900igr.net/datai/doshkolnoe-obrazovanie/Razvitie-i-vospitanie-detej/0011-007-Formirovanie-znanij-o-seme-v-sisteme-dukhovno-nravstvennogo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538"/>
            <a:ext cx="72102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refdb.ru/images/610/1219160/m49f8b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912768" cy="64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463"/>
            <a:ext cx="7056784" cy="648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min-expert.ru/wp-content/uploads/2014/03/Russkaya-pech-s-lezhankoy-svoimi-ruka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6" y="0"/>
            <a:ext cx="7920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3918"/>
            <a:ext cx="8640960" cy="578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rani.agni-age.net/pic/55/5542/5542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7" y="332656"/>
            <a:ext cx="888092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5685656" cy="339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9" y="119242"/>
            <a:ext cx="4211513" cy="274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326" y="620688"/>
            <a:ext cx="4626033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196"/>
            <a:ext cx="5184576" cy="681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6954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3" y="548679"/>
            <a:ext cx="8763828" cy="584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618910/img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63897"/>
            <a:ext cx="856895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3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4984" cy="580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4691"/>
            <a:ext cx="5328592" cy="62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067497" cy="26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4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32" y="1954648"/>
            <a:ext cx="770155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08" y="-33745"/>
            <a:ext cx="4267668" cy="23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5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594"/>
            <a:ext cx="5202916" cy="68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7" y="144463"/>
            <a:ext cx="2915369" cy="37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2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90" y="594853"/>
            <a:ext cx="5760640" cy="626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656421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2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3347417" cy="180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32" y="692696"/>
            <a:ext cx="6012159" cy="62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298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60" y="1052736"/>
            <a:ext cx="7059539" cy="583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4463"/>
            <a:ext cx="5410201" cy="664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544307" cy="22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7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Осипова</dc:creator>
  <cp:lastModifiedBy>Наталья Осипова</cp:lastModifiedBy>
  <cp:revision>17</cp:revision>
  <dcterms:created xsi:type="dcterms:W3CDTF">2015-11-15T11:51:28Z</dcterms:created>
  <dcterms:modified xsi:type="dcterms:W3CDTF">2015-12-27T17:44:56Z</dcterms:modified>
</cp:coreProperties>
</file>