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5" r:id="rId5"/>
    <p:sldId id="261" r:id="rId6"/>
    <p:sldId id="262" r:id="rId7"/>
    <p:sldId id="274"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98" autoAdjust="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D7E3963D-42C0-4A05-8278-9AF7AB92AFDF}" type="datetimeFigureOut">
              <a:rPr lang="ru-RU" smtClean="0"/>
              <a:pPr/>
              <a:t>27.12.2015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798327A-1AD9-46BE-81BC-24EE010A9D5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7E3963D-42C0-4A05-8278-9AF7AB92AFDF}"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98327A-1AD9-46BE-81BC-24EE010A9D5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7E3963D-42C0-4A05-8278-9AF7AB92AFDF}"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98327A-1AD9-46BE-81BC-24EE010A9D5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7E3963D-42C0-4A05-8278-9AF7AB92AFDF}"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98327A-1AD9-46BE-81BC-24EE010A9D5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7E3963D-42C0-4A05-8278-9AF7AB92AFDF}" type="datetimeFigureOut">
              <a:rPr lang="ru-RU" smtClean="0"/>
              <a:pPr/>
              <a:t>27.12.2015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798327A-1AD9-46BE-81BC-24EE010A9D5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7E3963D-42C0-4A05-8278-9AF7AB92AFDF}" type="datetimeFigureOut">
              <a:rPr lang="ru-RU" smtClean="0"/>
              <a:pPr/>
              <a:t>27.12.2015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798327A-1AD9-46BE-81BC-24EE010A9D50}"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7E3963D-42C0-4A05-8278-9AF7AB92AFDF}" type="datetimeFigureOut">
              <a:rPr lang="ru-RU" smtClean="0"/>
              <a:pPr/>
              <a:t>27.12.2015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798327A-1AD9-46BE-81BC-24EE010A9D5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D7E3963D-42C0-4A05-8278-9AF7AB92AFDF}" type="datetimeFigureOut">
              <a:rPr lang="ru-RU" smtClean="0"/>
              <a:pPr/>
              <a:t>27.12.2015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798327A-1AD9-46BE-81BC-24EE010A9D5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D7E3963D-42C0-4A05-8278-9AF7AB92AFDF}" type="datetimeFigureOut">
              <a:rPr lang="ru-RU" smtClean="0"/>
              <a:pPr/>
              <a:t>27.12.2015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798327A-1AD9-46BE-81BC-24EE010A9D5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D7E3963D-42C0-4A05-8278-9AF7AB92AFDF}" type="datetimeFigureOut">
              <a:rPr lang="ru-RU" smtClean="0"/>
              <a:pPr/>
              <a:t>27.12.2015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798327A-1AD9-46BE-81BC-24EE010A9D5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D7E3963D-42C0-4A05-8278-9AF7AB92AFDF}" type="datetimeFigureOut">
              <a:rPr lang="ru-RU" smtClean="0"/>
              <a:pPr/>
              <a:t>27.12.2015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798327A-1AD9-46BE-81BC-24EE010A9D5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7E3963D-42C0-4A05-8278-9AF7AB92AFDF}" type="datetimeFigureOut">
              <a:rPr lang="ru-RU" smtClean="0"/>
              <a:pPr/>
              <a:t>27.12.2015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798327A-1AD9-46BE-81BC-24EE010A9D5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6000" i="1" dirty="0" smtClean="0">
                <a:solidFill>
                  <a:schemeClr val="bg2">
                    <a:lumMod val="50000"/>
                  </a:schemeClr>
                </a:solidFill>
                <a:latin typeface="Arial" pitchFamily="34" charset="0"/>
                <a:cs typeface="Arial" pitchFamily="34" charset="0"/>
              </a:rPr>
              <a:t>Новогодняя сказка.</a:t>
            </a:r>
            <a:endParaRPr lang="ru-RU" sz="6000" i="1" dirty="0">
              <a:solidFill>
                <a:schemeClr val="bg2">
                  <a:lumMod val="50000"/>
                </a:schemeClr>
              </a:solidFill>
              <a:latin typeface="Arial" pitchFamily="34" charset="0"/>
              <a:cs typeface="Arial" pitchFamily="34" charset="0"/>
            </a:endParaRPr>
          </a:p>
        </p:txBody>
      </p:sp>
      <p:sp>
        <p:nvSpPr>
          <p:cNvPr id="3" name="Подзаголовок 2"/>
          <p:cNvSpPr>
            <a:spLocks noGrp="1"/>
          </p:cNvSpPr>
          <p:nvPr>
            <p:ph type="subTitle" idx="1"/>
          </p:nvPr>
        </p:nvSpPr>
        <p:spPr>
          <a:xfrm>
            <a:off x="685800" y="5733256"/>
            <a:ext cx="8458200" cy="1124744"/>
          </a:xfrm>
        </p:spPr>
        <p:txBody>
          <a:bodyPr>
            <a:normAutofit fontScale="62500" lnSpcReduction="20000"/>
          </a:bodyPr>
          <a:lstStyle/>
          <a:p>
            <a:r>
              <a:rPr lang="ru-RU" dirty="0" smtClean="0"/>
              <a:t> </a:t>
            </a:r>
          </a:p>
          <a:p>
            <a:r>
              <a:rPr lang="ru-RU" dirty="0" smtClean="0"/>
              <a:t> Презентацию подготовила: </a:t>
            </a:r>
          </a:p>
          <a:p>
            <a:r>
              <a:rPr lang="ru-RU" dirty="0" smtClean="0"/>
              <a:t>воспитатель мл. </a:t>
            </a:r>
            <a:r>
              <a:rPr lang="ru-RU" dirty="0" err="1" smtClean="0"/>
              <a:t>г.Смешарики</a:t>
            </a:r>
            <a:endParaRPr lang="ru-RU" dirty="0" smtClean="0"/>
          </a:p>
          <a:p>
            <a:r>
              <a:rPr lang="ru-RU" dirty="0" smtClean="0"/>
              <a:t> </a:t>
            </a:r>
            <a:r>
              <a:rPr lang="ru-RU" dirty="0" err="1" smtClean="0"/>
              <a:t>Скрыдлова</a:t>
            </a:r>
            <a:r>
              <a:rPr lang="ru-RU" dirty="0" smtClean="0"/>
              <a:t> С.С.</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3465513" y="908720"/>
            <a:ext cx="2402631" cy="1440160"/>
          </a:xfrm>
        </p:spPr>
        <p:txBody>
          <a:bodyPr/>
          <a:lstStyle/>
          <a:p>
            <a:endParaRPr lang="ru-RU" dirty="0"/>
          </a:p>
        </p:txBody>
      </p:sp>
      <p:sp>
        <p:nvSpPr>
          <p:cNvPr id="4" name="Текст 3"/>
          <p:cNvSpPr>
            <a:spLocks noGrp="1"/>
          </p:cNvSpPr>
          <p:nvPr>
            <p:ph type="body" idx="2"/>
          </p:nvPr>
        </p:nvSpPr>
        <p:spPr>
          <a:xfrm>
            <a:off x="457201" y="980728"/>
            <a:ext cx="2386608" cy="5145435"/>
          </a:xfrm>
        </p:spPr>
        <p:txBody>
          <a:bodyPr>
            <a:normAutofit fontScale="85000" lnSpcReduction="20000"/>
          </a:bodyPr>
          <a:lstStyle/>
          <a:p>
            <a:r>
              <a:rPr lang="ru-RU" sz="2000" i="1" dirty="0" smtClean="0">
                <a:solidFill>
                  <a:schemeClr val="bg2">
                    <a:lumMod val="50000"/>
                  </a:schemeClr>
                </a:solidFill>
                <a:latin typeface="Arial" pitchFamily="34" charset="0"/>
                <a:cs typeface="Arial" pitchFamily="34" charset="0"/>
              </a:rPr>
              <a:t>Наступила зима.  Значит скоро наступит праздник.  Ваня и Даша сидели за столом и писали письмо дедушке Морозу.  Они рассказали ему ,что хорошо вели себя весь год. Они  очень хотели получить новогодние подарки. Их маленькая сестрёнка Алиса ещё не умела писать  .Она попросила их  рассказать д.М.   о том ,что она хочет новую куклу. Когда письмо было закончено , дети легли в кроватки и заснули.</a:t>
            </a:r>
          </a:p>
          <a:p>
            <a:endParaRPr lang="ru-RU" dirty="0"/>
          </a:p>
        </p:txBody>
      </p:sp>
      <p:pic>
        <p:nvPicPr>
          <p:cNvPr id="41986" name="Picture 2"/>
          <p:cNvPicPr>
            <a:picLocks noGrp="1" noChangeAspect="1" noChangeArrowheads="1"/>
          </p:cNvPicPr>
          <p:nvPr>
            <p:ph sz="half" idx="1"/>
          </p:nvPr>
        </p:nvPicPr>
        <p:blipFill>
          <a:blip r:embed="rId2" cstate="print"/>
          <a:srcRect/>
          <a:stretch>
            <a:fillRect/>
          </a:stretch>
        </p:blipFill>
        <p:spPr bwMode="auto">
          <a:xfrm>
            <a:off x="2987824" y="764704"/>
            <a:ext cx="5698976" cy="532859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1763688" y="260649"/>
            <a:ext cx="5400600" cy="586731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74345"/>
            <a:ext cx="6030416" cy="5693866"/>
          </a:xfrm>
          <a:prstGeom prst="rect">
            <a:avLst/>
          </a:prstGeom>
        </p:spPr>
        <p:txBody>
          <a:bodyPr wrap="square">
            <a:spAutoFit/>
          </a:bodyPr>
          <a:lstStyle/>
          <a:p>
            <a:r>
              <a:rPr lang="ru-RU" sz="2400" i="1" dirty="0" smtClean="0">
                <a:solidFill>
                  <a:schemeClr val="bg2">
                    <a:lumMod val="50000"/>
                  </a:schemeClr>
                </a:solidFill>
                <a:latin typeface="Arial" pitchFamily="34" charset="0"/>
                <a:cs typeface="Arial" pitchFamily="34" charset="0"/>
              </a:rPr>
              <a:t>А в это время на северном полюсе.</a:t>
            </a:r>
          </a:p>
          <a:p>
            <a:r>
              <a:rPr lang="ru-RU" sz="2000" i="1" dirty="0" smtClean="0"/>
              <a:t>Дед Мороз давал распоряжения своим помощникам белочке, зайцам и бабе-яге, и конечно своему главному помощнику Снеговику. Они собирали сани с подарками.</a:t>
            </a:r>
          </a:p>
          <a:p>
            <a:r>
              <a:rPr lang="ru-RU" sz="2000" i="1" dirty="0" smtClean="0"/>
              <a:t> Д.м. !-закричал зайчик. </a:t>
            </a:r>
          </a:p>
          <a:p>
            <a:r>
              <a:rPr lang="ru-RU" sz="2000" i="1" dirty="0" smtClean="0"/>
              <a:t>Пришло ещё одно письмо ,от Даши, Вани и Алисы. </a:t>
            </a:r>
          </a:p>
          <a:p>
            <a:r>
              <a:rPr lang="ru-RU" sz="2000" i="1" dirty="0" smtClean="0"/>
              <a:t>Д.М. –мы забыли про ребят. </a:t>
            </a:r>
          </a:p>
          <a:p>
            <a:r>
              <a:rPr lang="ru-RU" sz="2000" i="1" dirty="0" smtClean="0"/>
              <a:t>Ох, и правда забыли. Посмотрите, как они себя вели. Самый главный помощник Снеговик   посмотрел в книге  поведения. Они вели себя хорошо.</a:t>
            </a:r>
          </a:p>
          <a:p>
            <a:r>
              <a:rPr lang="ru-RU" sz="2000" i="1" dirty="0" smtClean="0"/>
              <a:t>Так,  несите подарки для ребят в сани.</a:t>
            </a:r>
          </a:p>
          <a:p>
            <a:r>
              <a:rPr lang="ru-RU" sz="2000" i="1" dirty="0" smtClean="0"/>
              <a:t>Д.М. сел в сани ,дёрнул поводья и олени взлетели в небо ,зазвенели колокольчики и дед Мороз отправился в путь ,развозить детям подарки.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2" cstate="print"/>
          <a:srcRect/>
          <a:stretch>
            <a:fillRect/>
          </a:stretch>
        </p:blipFill>
        <p:spPr bwMode="auto">
          <a:xfrm>
            <a:off x="1625129" y="188641"/>
            <a:ext cx="6041356" cy="597666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2" cstate="print"/>
          <a:srcRect/>
          <a:stretch>
            <a:fillRect/>
          </a:stretch>
        </p:blipFill>
        <p:spPr bwMode="auto">
          <a:xfrm>
            <a:off x="1289174" y="764704"/>
            <a:ext cx="6739210" cy="525658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2880320"/>
          </a:xfrm>
        </p:spPr>
        <p:txBody>
          <a:bodyPr>
            <a:noAutofit/>
          </a:bodyPr>
          <a:lstStyle/>
          <a:p>
            <a:r>
              <a:rPr lang="ru-RU" sz="2000" i="1" dirty="0" smtClean="0">
                <a:solidFill>
                  <a:schemeClr val="tx2">
                    <a:lumMod val="50000"/>
                  </a:schemeClr>
                </a:solidFill>
                <a:latin typeface="Arial" pitchFamily="34" charset="0"/>
                <a:cs typeface="Arial" pitchFamily="34" charset="0"/>
              </a:rPr>
              <a:t>Наступило новогоднее утро. </a:t>
            </a:r>
            <a:br>
              <a:rPr lang="ru-RU" sz="2000" i="1" dirty="0" smtClean="0">
                <a:solidFill>
                  <a:schemeClr val="tx2">
                    <a:lumMod val="50000"/>
                  </a:schemeClr>
                </a:solidFill>
                <a:latin typeface="Arial" pitchFamily="34" charset="0"/>
                <a:cs typeface="Arial" pitchFamily="34" charset="0"/>
              </a:rPr>
            </a:br>
            <a:r>
              <a:rPr lang="ru-RU" sz="2000" i="1" dirty="0" smtClean="0">
                <a:solidFill>
                  <a:schemeClr val="tx2">
                    <a:lumMod val="50000"/>
                  </a:schemeClr>
                </a:solidFill>
                <a:latin typeface="Arial" pitchFamily="34" charset="0"/>
                <a:cs typeface="Arial" pitchFamily="34" charset="0"/>
              </a:rPr>
              <a:t>Дети проснулись и первым делом побежали смотреть подарки. Ура! Под ёлкой  были подарки для всех. Дети начали их открывать, но тут они услышали колокольчики и подошли к окошку. Они увидели в окно  как д.М.  машет им . </a:t>
            </a:r>
            <a:br>
              <a:rPr lang="ru-RU" sz="2000" i="1" dirty="0" smtClean="0">
                <a:solidFill>
                  <a:schemeClr val="tx2">
                    <a:lumMod val="50000"/>
                  </a:schemeClr>
                </a:solidFill>
                <a:latin typeface="Arial" pitchFamily="34" charset="0"/>
                <a:cs typeface="Arial" pitchFamily="34" charset="0"/>
              </a:rPr>
            </a:br>
            <a:r>
              <a:rPr lang="ru-RU" sz="2000" i="1" dirty="0" smtClean="0">
                <a:solidFill>
                  <a:schemeClr val="tx2">
                    <a:lumMod val="50000"/>
                  </a:schemeClr>
                </a:solidFill>
                <a:latin typeface="Arial" pitchFamily="34" charset="0"/>
                <a:cs typeface="Arial" pitchFamily="34" charset="0"/>
              </a:rPr>
              <a:t>С новым годом, ребята! </a:t>
            </a:r>
            <a:br>
              <a:rPr lang="ru-RU" sz="2000" i="1" dirty="0" smtClean="0">
                <a:solidFill>
                  <a:schemeClr val="tx2">
                    <a:lumMod val="50000"/>
                  </a:schemeClr>
                </a:solidFill>
                <a:latin typeface="Arial" pitchFamily="34" charset="0"/>
                <a:cs typeface="Arial" pitchFamily="34" charset="0"/>
              </a:rPr>
            </a:br>
            <a:r>
              <a:rPr lang="ru-RU" sz="2000" i="1" dirty="0" smtClean="0">
                <a:solidFill>
                  <a:schemeClr val="tx2">
                    <a:lumMod val="50000"/>
                  </a:schemeClr>
                </a:solidFill>
                <a:latin typeface="Arial" pitchFamily="34" charset="0"/>
                <a:cs typeface="Arial" pitchFamily="34" charset="0"/>
              </a:rPr>
              <a:t>Спасибо  дедушка! -закричали дети.</a:t>
            </a:r>
            <a:endParaRPr lang="ru-RU" sz="2000" i="1" dirty="0">
              <a:solidFill>
                <a:schemeClr val="tx2">
                  <a:lumMod val="50000"/>
                </a:schemeClr>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745799" y="423989"/>
            <a:ext cx="8045821" cy="554461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cstate="print"/>
          <a:srcRect/>
          <a:stretch>
            <a:fillRect/>
          </a:stretch>
        </p:blipFill>
        <p:spPr bwMode="auto">
          <a:xfrm>
            <a:off x="1178151" y="548680"/>
            <a:ext cx="6562201" cy="54006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157</TotalTime>
  <Words>217</Words>
  <Application>Microsoft Office PowerPoint</Application>
  <PresentationFormat>Экран (4:3)</PresentationFormat>
  <Paragraphs>15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Открытая</vt:lpstr>
      <vt:lpstr>Новогодняя сказка.</vt:lpstr>
      <vt:lpstr>Слайд 2</vt:lpstr>
      <vt:lpstr>Слайд 3</vt:lpstr>
      <vt:lpstr>Слайд 4</vt:lpstr>
      <vt:lpstr>Слайд 5</vt:lpstr>
      <vt:lpstr>Слайд 6</vt:lpstr>
      <vt:lpstr>Наступило новогоднее утро.  Дети проснулись и первым делом побежали смотреть подарки. Ура! Под ёлкой  были подарки для всех. Дети начали их открывать, но тут они услышали колокольчики и подошли к окошку. Они увидели в окно  как д.М.  машет им .  С новым годом, ребята!  Спасибо  дедушка! -закричали дети.</vt:lpstr>
      <vt:lpstr>Слайд 8</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24</cp:revision>
  <dcterms:created xsi:type="dcterms:W3CDTF">2015-01-27T19:08:34Z</dcterms:created>
  <dcterms:modified xsi:type="dcterms:W3CDTF">2015-12-27T17:31:00Z</dcterms:modified>
</cp:coreProperties>
</file>