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84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76D08B-5169-439E-860A-E5BE64E2A4D2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84698A-C899-494F-9304-CD283666A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76D08B-5169-439E-860A-E5BE64E2A4D2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84698A-C899-494F-9304-CD283666A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76D08B-5169-439E-860A-E5BE64E2A4D2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84698A-C899-494F-9304-CD283666A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76D08B-5169-439E-860A-E5BE64E2A4D2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84698A-C899-494F-9304-CD283666A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76D08B-5169-439E-860A-E5BE64E2A4D2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84698A-C899-494F-9304-CD283666A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76D08B-5169-439E-860A-E5BE64E2A4D2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84698A-C899-494F-9304-CD283666A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76D08B-5169-439E-860A-E5BE64E2A4D2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84698A-C899-494F-9304-CD283666A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76D08B-5169-439E-860A-E5BE64E2A4D2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84698A-C899-494F-9304-CD283666A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76D08B-5169-439E-860A-E5BE64E2A4D2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84698A-C899-494F-9304-CD283666A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76D08B-5169-439E-860A-E5BE64E2A4D2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84698A-C899-494F-9304-CD283666A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76D08B-5169-439E-860A-E5BE64E2A4D2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84698A-C899-494F-9304-CD283666AC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976D08B-5169-439E-860A-E5BE64E2A4D2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184698A-C899-494F-9304-CD283666A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785794"/>
            <a:ext cx="7670700" cy="3429024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br>
              <a:rPr lang="ru-RU" sz="4400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400" i="1" dirty="0" smtClean="0">
                <a:solidFill>
                  <a:schemeClr val="tx2">
                    <a:lumMod val="50000"/>
                  </a:schemeClr>
                </a:solidFill>
              </a:rPr>
              <a:t>Зима в лесу</a:t>
            </a:r>
            <a:endParaRPr lang="ru-RU" sz="44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4048" y="4797152"/>
            <a:ext cx="498232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Выполнила воспитатель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высшей квалификационной категории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ГБОУ СОШ №296 СП ОДО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Фрунзенского района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г. Санкт-Петербурга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Садовская Е.Ю.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45213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2"/>
                </a:solidFill>
              </a:rPr>
              <a:t>Злой, голодный, быстроногий</a:t>
            </a:r>
            <a:br>
              <a:rPr lang="ru-RU" sz="2000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>Весь от холода продрог.</a:t>
            </a:r>
            <a:br>
              <a:rPr lang="ru-RU" sz="2000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>Это страшный, одинокий</a:t>
            </a:r>
            <a:br>
              <a:rPr lang="ru-RU" sz="2000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>Бегает по лесу …</a:t>
            </a: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25602" name="Picture 2" descr="http://stfond.ru/images/load/Image/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988840"/>
            <a:ext cx="5172606" cy="4198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4" name="Picture 4" descr="http://lib.rus.ec/i/20/262120/img_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3162300" cy="47625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04088"/>
            <a:ext cx="9001156" cy="129615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2"/>
                </a:solidFill>
              </a:rPr>
              <a:t>Этот зверь с двумя клыками,</a:t>
            </a:r>
            <a:br>
              <a:rPr lang="ru-RU" sz="2400" dirty="0" smtClean="0">
                <a:solidFill>
                  <a:schemeClr val="tx2"/>
                </a:solidFill>
              </a:rPr>
            </a:br>
            <a:r>
              <a:rPr lang="ru-RU" sz="2400" dirty="0" smtClean="0">
                <a:solidFill>
                  <a:schemeClr val="tx2"/>
                </a:solidFill>
              </a:rPr>
              <a:t>С очень мощными ногами</a:t>
            </a:r>
            <a:br>
              <a:rPr lang="ru-RU" sz="2400" dirty="0" smtClean="0">
                <a:solidFill>
                  <a:schemeClr val="tx2"/>
                </a:solidFill>
              </a:rPr>
            </a:br>
            <a:r>
              <a:rPr lang="ru-RU" sz="2400" dirty="0" smtClean="0">
                <a:solidFill>
                  <a:schemeClr val="tx2"/>
                </a:solidFill>
              </a:rPr>
              <a:t>С пятачком на носу.</a:t>
            </a:r>
            <a:br>
              <a:rPr lang="ru-RU" sz="2400" dirty="0" smtClean="0">
                <a:solidFill>
                  <a:schemeClr val="tx2"/>
                </a:solidFill>
              </a:rPr>
            </a:br>
            <a:r>
              <a:rPr lang="ru-RU" sz="2400" dirty="0" smtClean="0">
                <a:solidFill>
                  <a:schemeClr val="tx2"/>
                </a:solidFill>
              </a:rPr>
              <a:t>Роет землю он в лесу. 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26626" name="Picture 2" descr="http://zovtv.ru/wp-content/uploads/2010/09/0los-tra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276872"/>
            <a:ext cx="2952328" cy="3860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2" name="Picture 8" descr="http://www.agidel.ru/img/2011/november/15%D0%BA%D0%B0%D0%B1%D0%B0%D0%B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276872"/>
            <a:ext cx="4097616" cy="3666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04088"/>
            <a:ext cx="9144000" cy="1224714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2"/>
                </a:solidFill>
              </a:rPr>
              <a:t>Словно царскую корону, </a:t>
            </a:r>
            <a:br>
              <a:rPr lang="ru-RU" sz="2000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>Носит он свои рога. </a:t>
            </a:r>
            <a:br>
              <a:rPr lang="ru-RU" sz="2000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>Ест лишайник, мох зеленый. </a:t>
            </a:r>
            <a:br>
              <a:rPr lang="ru-RU" sz="2000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>Любит снежные луга.</a:t>
            </a: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27652" name="Picture 4" descr="http://hunt.web-3.ru/data/html/1646/sledlos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132856"/>
            <a:ext cx="2756562" cy="4143404"/>
          </a:xfrm>
          <a:prstGeom prst="rect">
            <a:avLst/>
          </a:prstGeom>
          <a:noFill/>
        </p:spPr>
      </p:pic>
      <p:pic>
        <p:nvPicPr>
          <p:cNvPr id="19458" name="Picture 2" descr="http://ru.fishki.net/picsw/122012/24/pics/pics-0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988840"/>
            <a:ext cx="4600400" cy="4134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95536" y="714356"/>
            <a:ext cx="388843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Для берлоги медведь избирает самые надежные, глухие уголки леса. Вопреки распространенному мнению, медведи в настоящую спячку не погружаются. Их состояние правильнее называть зимним сном, они сохраняют полную чуткость, в случае опасности покидают берлогу и после блужданий по лесу занимают новую</a:t>
            </a:r>
            <a:r>
              <a:rPr lang="ru-RU" sz="2600" i="1" dirty="0" smtClean="0">
                <a:solidFill>
                  <a:schemeClr val="tx2"/>
                </a:solidFill>
              </a:rPr>
              <a:t>. </a:t>
            </a:r>
            <a:endParaRPr lang="ru-RU" sz="2600" i="1" dirty="0">
              <a:solidFill>
                <a:schemeClr val="tx2"/>
              </a:solidFill>
            </a:endParaRPr>
          </a:p>
        </p:txBody>
      </p:sp>
      <p:pic>
        <p:nvPicPr>
          <p:cNvPr id="28686" name="Picture 14" descr="http://img01.chitalnya.ru/upload/254/549090120941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32656"/>
            <a:ext cx="4248472" cy="6274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mehovayamoda.info/Types_of_fur/Badger_Meles_me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00808"/>
            <a:ext cx="7615362" cy="4581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21429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 зиме барсук сильно жиреет. Он натаскивает в норку массу листьев и делает большой запас пищи.</a:t>
            </a:r>
            <a:endParaRPr lang="ru-RU" sz="2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migranov.ru/photoalbum/misc/yog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7341542" cy="4788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928794" y="135729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14290"/>
            <a:ext cx="9001156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endParaRPr lang="ru-RU" sz="2400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2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Ежи устраивают глубокие (зимовочные) норы. </a:t>
            </a:r>
            <a:r>
              <a:rPr lang="ru-RU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 зиму они впадают в продолжительную глубокую спячку. </a:t>
            </a:r>
            <a:endParaRPr lang="ru-RU" sz="24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539552" y="0"/>
            <a:ext cx="7848872" cy="5949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2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 </a:t>
            </a:r>
            <a:r>
              <a:rPr kumimoji="0" lang="ru-RU" sz="2000" b="1" i="1" u="none" strike="noStrike" cap="none" normalizeH="0" baseline="0" dirty="0" smtClean="0" bmk="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М А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Льдом закована река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крепкие оковы,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пришел издалека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нам мороз суровый.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Почернели до весны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Ветки дубов, кленов,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Лишь у ели и сосны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Цвет зимой зеленый.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Барсуки спят и медведи,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Спят ежи, а их соседи -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Волк, зайчишка и лиса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Ищут пищу по лесам.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Хоть у зайца нет морковки,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Надерет коры он ловко.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лиса и серый волк -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 в охоте знают толк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ru-RU" sz="2000" b="1" i="1" dirty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ru-RU" sz="2000" b="1" i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Зайку бедного гоняют,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Зайка про опасность знает,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 зимой остаться целым,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Стал, как снег, зайчишка белым. 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Белка осенью без спешки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Припасла в дупле березы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Шишки, желуди, орешки.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страшны теперь морозы!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Вся природа замерла,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Затаилась в зимней сказке,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Ждет весеннего тепла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лучей веселой ласки. 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data/priroda/Les-2.files/0007-013-Zimnij-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5062" y="2967335"/>
            <a:ext cx="553388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Спасибо 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 внимание!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"/>
          <p:cNvSpPr>
            <a:spLocks noGrp="1"/>
          </p:cNvSpPr>
          <p:nvPr>
            <p:ph type="body" idx="2"/>
          </p:nvPr>
        </p:nvSpPr>
        <p:spPr>
          <a:xfrm>
            <a:off x="395536" y="404664"/>
            <a:ext cx="3104894" cy="5544616"/>
          </a:xfrm>
        </p:spPr>
        <p:txBody>
          <a:bodyPr>
            <a:normAutofit lnSpcReduction="10000"/>
          </a:bodyPr>
          <a:lstStyle/>
          <a:p>
            <a:pPr algn="ctr"/>
            <a:endParaRPr lang="ru-RU" sz="3200" b="1" spc="50" dirty="0" smtClean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34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Снег кружится,</a:t>
            </a:r>
            <a:br>
              <a:rPr lang="ru-RU" sz="34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4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Снег ложится -</a:t>
            </a:r>
            <a:br>
              <a:rPr lang="ru-RU" sz="34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4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Снег! Снег! Снег!</a:t>
            </a:r>
            <a:br>
              <a:rPr lang="ru-RU" sz="34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4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Рады снегу зверь и птица</a:t>
            </a:r>
            <a:br>
              <a:rPr lang="ru-RU" sz="34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4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И, конечно, человек!</a:t>
            </a:r>
          </a:p>
          <a:p>
            <a:endParaRPr lang="ru-RU" sz="3200" dirty="0"/>
          </a:p>
        </p:txBody>
      </p:sp>
      <p:pic>
        <p:nvPicPr>
          <p:cNvPr id="5" name="Picture 2" descr="http://t0.gstatic.com/images?q=tbn:ANd9GcS5pCEKxHStZCHWlywfTG_13Wbm3_LIXsAhbAU5FeWx-FP0goz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836712"/>
            <a:ext cx="4297666" cy="5157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8208912" cy="93610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Ходит зима по лесу , ступает тихо, неслышно. А сама поглядывает по сторонам – то тут, то там свою волшебную картину дорисовывает.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6" name="Picture 6" descr="http://liteboss.ru/wp-content/uploads/2011/10/img-3407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44824"/>
            <a:ext cx="6696744" cy="3976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14290"/>
            <a:ext cx="8246720" cy="135732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Обрядила она сосны и ели в тяжёлые снеговые шубы. Надела им на верхушки белоснежные шапки, а на ветки – пуховые варежки.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liteboss.ru/wp-content/uploads/2011/10/1282_pic1-1024x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28800"/>
            <a:ext cx="7092280" cy="4155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786874" cy="128586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на рябину белое покрывало накинула. </a:t>
            </a:r>
            <a:b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Так хорошо получилось! 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4" descr="ряб2 (600x449, 132 K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40768"/>
            <a:ext cx="7344816" cy="4533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920880" cy="150017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2"/>
                </a:solidFill>
              </a:rPr>
              <a:t>Застыл зимний заснеженный лес, будто заколдовала его злая чародейка-зима. Кажется никто не живёт в лесу. Тишина…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21516" name="Picture 12" descr="http://liteboss.ru/wp-content/uploads/2011/10/1260757491_47211481_1249589781_8371726_winter1128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28800"/>
            <a:ext cx="6876256" cy="4082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04088"/>
            <a:ext cx="8643998" cy="129615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Рыжая плутовка</a:t>
            </a:r>
            <a:b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Спряталась под ёлкой.</a:t>
            </a:r>
            <a:b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Зайца ждёт хитрюга та.</a:t>
            </a:r>
            <a:b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Как зовут её?..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://zovtv.ru/wp-content/uploads/2010/09/0track-f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060848"/>
            <a:ext cx="3275856" cy="4468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4" descr="Лесные животные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060848"/>
            <a:ext cx="4960001" cy="4332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48680"/>
            <a:ext cx="8715436" cy="145156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Длинные ушки, </a:t>
            </a:r>
            <a:b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Быстрые лапки. </a:t>
            </a:r>
            <a:b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Зимой беленький трусишка. </a:t>
            </a:r>
            <a:b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Кто это? … 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://900igr.net/datai/okruzhajuschij-mir/Domashnie-i-dikie/0012-024-Kak-zhivotnye-prisposablivajutsja-k-trudnym-uslovijam-prirod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132856"/>
            <a:ext cx="4536963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60" name="Picture 8" descr="http://t1.gstatic.com/images?q=tbn:ANd9GcS25oxvzZWhDG2L3yZVODyWWKtHO__yolM5vjnGXi9uO6Lxlczw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204864"/>
            <a:ext cx="2843807" cy="3554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04088"/>
            <a:ext cx="9001156" cy="136759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Хожу в пушистой шубе,</a:t>
            </a:r>
            <a:b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живу в густом лесу.</a:t>
            </a:r>
            <a:b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дупле на старом дубе,</a:t>
            </a:r>
            <a:b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орешки я грызу.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://t1.gstatic.com/images?q=tbn:ANd9GcRWLT0Tsrje8QUiRykiHLQsHrE7Sperf20ObFCIHgkozohMWnY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76872"/>
            <a:ext cx="2843808" cy="3684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0" name="Picture 4" descr="http://tormashki.net/uploads/posts/2010-12/1291936163_67612087_00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204864"/>
            <a:ext cx="5267271" cy="4221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291</TotalTime>
  <Words>352</Words>
  <Application>Microsoft Office PowerPoint</Application>
  <PresentationFormat>Экран (4:3)</PresentationFormat>
  <Paragraphs>59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Аспект</vt:lpstr>
      <vt:lpstr>     Зима в лесу</vt:lpstr>
      <vt:lpstr>Слайд 2</vt:lpstr>
      <vt:lpstr>Ходит зима по лесу , ступает тихо, неслышно. А сама поглядывает по сторонам – то тут, то там свою волшебную картину дорисовывает.</vt:lpstr>
      <vt:lpstr>Обрядила она сосны и ели в тяжёлые снеговые шубы. Надела им на верхушки белоснежные шапки, а на ветки – пуховые варежки.</vt:lpstr>
      <vt:lpstr>И на рябину белое покрывало накинула.  Так хорошо получилось! </vt:lpstr>
      <vt:lpstr>Застыл зимний заснеженный лес, будто заколдовала его злая чародейка-зима. Кажется никто не живёт в лесу. Тишина…</vt:lpstr>
      <vt:lpstr>Рыжая плутовка Спряталась под ёлкой. Зайца ждёт хитрюга та. Как зовут её?..</vt:lpstr>
      <vt:lpstr>Длинные ушки,  Быстрые лапки.  Зимой беленький трусишка.  Кто это? … </vt:lpstr>
      <vt:lpstr>Хожу в пушистой шубе, живу в густом лесу. В дупле на старом дубе, орешки я грызу.</vt:lpstr>
      <vt:lpstr>Злой, голодный, быстроногий Весь от холода продрог. Это страшный, одинокий Бегает по лесу …</vt:lpstr>
      <vt:lpstr>Этот зверь с двумя клыками, С очень мощными ногами С пятачком на носу. Роет землю он в лесу. </vt:lpstr>
      <vt:lpstr>Словно царскую корону,  Носит он свои рога.  Ест лишайник, мох зеленый.  Любит снежные луга.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24</cp:revision>
  <dcterms:created xsi:type="dcterms:W3CDTF">2011-12-12T18:04:42Z</dcterms:created>
  <dcterms:modified xsi:type="dcterms:W3CDTF">2015-12-28T05:56:49Z</dcterms:modified>
</cp:coreProperties>
</file>