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311" r:id="rId3"/>
    <p:sldId id="276" r:id="rId4"/>
    <p:sldId id="272" r:id="rId5"/>
    <p:sldId id="273" r:id="rId6"/>
    <p:sldId id="274" r:id="rId7"/>
    <p:sldId id="275" r:id="rId8"/>
    <p:sldId id="271" r:id="rId9"/>
    <p:sldId id="260" r:id="rId10"/>
    <p:sldId id="261" r:id="rId11"/>
    <p:sldId id="283" r:id="rId12"/>
    <p:sldId id="302" r:id="rId13"/>
    <p:sldId id="287" r:id="rId14"/>
    <p:sldId id="280" r:id="rId15"/>
    <p:sldId id="288" r:id="rId16"/>
    <p:sldId id="289" r:id="rId17"/>
    <p:sldId id="290" r:id="rId18"/>
    <p:sldId id="291" r:id="rId19"/>
    <p:sldId id="297" r:id="rId20"/>
    <p:sldId id="281" r:id="rId21"/>
    <p:sldId id="282" r:id="rId22"/>
    <p:sldId id="305" r:id="rId23"/>
    <p:sldId id="284" r:id="rId24"/>
    <p:sldId id="285" r:id="rId25"/>
    <p:sldId id="310" r:id="rId26"/>
    <p:sldId id="286" r:id="rId27"/>
    <p:sldId id="293" r:id="rId28"/>
    <p:sldId id="304" r:id="rId29"/>
    <p:sldId id="292" r:id="rId30"/>
    <p:sldId id="306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481F67"/>
    <a:srgbClr val="3E1B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6" autoAdjust="0"/>
    <p:restoredTop sz="92919" autoAdjust="0"/>
  </p:normalViewPr>
  <p:slideViewPr>
    <p:cSldViewPr>
      <p:cViewPr varScale="1">
        <p:scale>
          <a:sx n="85" d="100"/>
          <a:sy n="85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423F-F443-4820-B15B-EF16B4B6EBBC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C7517-67A6-4B14-B16D-AE8068100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62;&#1044;&#1054;%20&#1057;&#1055;&#1045;&#1050;&#1058;&#1056;\&#1047;&#1072;&#1089;&#1090;&#1072;&#1074;&#1082;&#1072;\&#1042;&#1080;&#1076;&#1077;&#1086;-%20&#1074;&#1089;&#1090;&#1072;&#1074;&#1082;&#1080;\&#1062;&#1044;&#1054;%20005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audio" Target="../media/audio5.wav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gif"/><Relationship Id="rId3" Type="http://schemas.openxmlformats.org/officeDocument/2006/relationships/image" Target="../media/image86.jpeg"/><Relationship Id="rId7" Type="http://schemas.openxmlformats.org/officeDocument/2006/relationships/image" Target="../media/image90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9.gif"/><Relationship Id="rId5" Type="http://schemas.openxmlformats.org/officeDocument/2006/relationships/image" Target="../media/image88.gif"/><Relationship Id="rId10" Type="http://schemas.openxmlformats.org/officeDocument/2006/relationships/image" Target="../media/image93.gif"/><Relationship Id="rId4" Type="http://schemas.openxmlformats.org/officeDocument/2006/relationships/image" Target="../media/image87.gif"/><Relationship Id="rId9" Type="http://schemas.openxmlformats.org/officeDocument/2006/relationships/image" Target="../media/image9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gif"/><Relationship Id="rId3" Type="http://schemas.openxmlformats.org/officeDocument/2006/relationships/image" Target="../media/image96.jpeg"/><Relationship Id="rId7" Type="http://schemas.openxmlformats.org/officeDocument/2006/relationships/image" Target="../media/image9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9.gif"/><Relationship Id="rId5" Type="http://schemas.openxmlformats.org/officeDocument/2006/relationships/image" Target="../media/image88.gif"/><Relationship Id="rId4" Type="http://schemas.openxmlformats.org/officeDocument/2006/relationships/image" Target="../media/image87.gif"/><Relationship Id="rId9" Type="http://schemas.openxmlformats.org/officeDocument/2006/relationships/image" Target="../media/image9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ЦДО 00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572560" cy="1071570"/>
          </a:xfrm>
          <a:solidFill>
            <a:srgbClr val="7030A0"/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СОЦИАЛЬНО-ПЕДАГОГИЧЕСКОЕ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ТЕХНИЧЕСКОЕ НАПРАВЛЕНИЯ</a:t>
            </a:r>
            <a:endParaRPr lang="ru-RU" sz="32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86182" y="285728"/>
            <a:ext cx="45577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«Собраться </a:t>
            </a:r>
            <a:r>
              <a:rPr lang="ru-RU" b="1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— это начало.      Держаться вместе — это прогресс. </a:t>
            </a:r>
          </a:p>
          <a:p>
            <a:pPr eaLnBrk="0" hangingPunct="0"/>
            <a:r>
              <a:rPr lang="ru-RU" b="1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Работать вместе — это </a:t>
            </a:r>
            <a:r>
              <a:rPr lang="ru-RU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успех»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ru-RU" sz="2400" b="1" dirty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r>
              <a:rPr lang="ru-RU" sz="2400" b="1" dirty="0" smtClean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111864"/>
            <a:ext cx="1857388" cy="2468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sz="5400" b="1" dirty="0" smtClean="0">
                <a:solidFill>
                  <a:srgbClr val="7030A0"/>
                </a:solidFill>
              </a:rPr>
              <a:t>Г</a:t>
            </a:r>
            <a:r>
              <a:rPr lang="ru-RU" b="1" dirty="0" smtClean="0">
                <a:solidFill>
                  <a:srgbClr val="7030A0"/>
                </a:solidFill>
              </a:rPr>
              <a:t>ОРИЗОНТ»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педагог ОНИЛОВА Н.С.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5" descr="0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4320480" cy="2964059"/>
          </a:xfrm>
          <a:prstGeom prst="rect">
            <a:avLst/>
          </a:prstGeom>
          <a:noFill/>
        </p:spPr>
      </p:pic>
      <p:pic>
        <p:nvPicPr>
          <p:cNvPr id="6" name="Picture 10" descr="0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717032"/>
            <a:ext cx="4248472" cy="284101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214950"/>
            <a:ext cx="1348202" cy="1031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8" descr="PA1600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1628800"/>
            <a:ext cx="2448272" cy="182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E:\ФОТОАРХИВ СПЕКТР\DSC008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288228" y="22913714"/>
            <a:ext cx="15458940" cy="115942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1520" y="273050"/>
            <a:ext cx="871296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«ТРАКТОРИСТ»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ПЕДАГОГИ  </a:t>
            </a:r>
            <a:r>
              <a:rPr lang="ru-RU" sz="36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СТЕПАНОВ Н.В. </a:t>
            </a:r>
            <a:r>
              <a:rPr lang="ru-RU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36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МОВЧАН В.Н.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628800"/>
            <a:ext cx="4464496" cy="3087258"/>
          </a:xfrm>
          <a:prstGeom prst="rect">
            <a:avLst/>
          </a:prstGeom>
          <a:noFill/>
          <a:ln w="57240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7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004049" y="1484313"/>
            <a:ext cx="3888432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481F67"/>
                </a:solidFill>
              </a:rPr>
              <a:t>С 1992 года старшеклассники обучаются </a:t>
            </a:r>
            <a:r>
              <a:rPr lang="ru-RU" sz="2000" dirty="0" smtClean="0">
                <a:solidFill>
                  <a:srgbClr val="481F67"/>
                </a:solidFill>
              </a:rPr>
              <a:t>в д/о «ТРАКТОРИСТ». За все время существования объединения профессию</a:t>
            </a:r>
            <a:r>
              <a:rPr lang="en-GB" sz="2000" dirty="0" smtClean="0">
                <a:solidFill>
                  <a:srgbClr val="481F67"/>
                </a:solidFill>
              </a:rPr>
              <a:t> </a:t>
            </a:r>
            <a:r>
              <a:rPr lang="en-GB" sz="2000" dirty="0">
                <a:solidFill>
                  <a:srgbClr val="481F67"/>
                </a:solidFill>
              </a:rPr>
              <a:t>«Тракторист категории «В,С» </a:t>
            </a:r>
            <a:r>
              <a:rPr lang="ru-RU" sz="2000" dirty="0" smtClean="0">
                <a:solidFill>
                  <a:srgbClr val="481F67"/>
                </a:solidFill>
              </a:rPr>
              <a:t>получили более  300 старшеклассников</a:t>
            </a:r>
            <a:endParaRPr lang="en-GB" sz="2000" dirty="0">
              <a:solidFill>
                <a:srgbClr val="481F67"/>
              </a:solidFill>
            </a:endParaRPr>
          </a:p>
        </p:txBody>
      </p:sp>
      <p:pic>
        <p:nvPicPr>
          <p:cNvPr id="8" name="Picture 3" descr="F:\ОБРАЗОВАНИЕ. НАУКА. КАРЬЕРА 1\ЦДО СПЕКТР 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5013176"/>
            <a:ext cx="23296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ФОТОАРХИВ СПЕКТР\DSCN11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5013176"/>
            <a:ext cx="2088232" cy="1566351"/>
          </a:xfrm>
          <a:prstGeom prst="rect">
            <a:avLst/>
          </a:prstGeom>
          <a:noFill/>
        </p:spPr>
      </p:pic>
      <p:pic>
        <p:nvPicPr>
          <p:cNvPr id="9" name="Picture 5" descr="00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4941168"/>
            <a:ext cx="2544514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ДЛЯ ПРЕЗЕНТАЦИИ\ТРАКТОРИСТЫ. ЭКЗАМЕН 2014\SAM_01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556792"/>
            <a:ext cx="3623659" cy="4773345"/>
          </a:xfrm>
          <a:prstGeom prst="rect">
            <a:avLst/>
          </a:prstGeom>
          <a:noFill/>
        </p:spPr>
      </p:pic>
      <p:pic>
        <p:nvPicPr>
          <p:cNvPr id="14338" name="Picture 2" descr="F:\ДЛЯ ПРЕЗЕНТАЦИИ\ТРАКТОРИСТЫ. ЭКЗАМЕН 2014\SAM_01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85248" y="1484784"/>
            <a:ext cx="4707232" cy="482453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273050"/>
            <a:ext cx="821925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Д/О «ТРАКТОРИСТ»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ЭКЗАМЕНЫ ПРИНИМАЕТ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ГОСТЕХНАДЗОР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E:\Анимация\Technic_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277536"/>
            <a:ext cx="1428760" cy="13697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132856"/>
            <a:ext cx="4824536" cy="3617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1925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«ЮНЫЙ МОТОЦИКЛИСТ»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ПЕДАГОГ  </a:t>
            </a:r>
            <a:r>
              <a:rPr lang="ru-RU" sz="36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КУРАСОВ В.А.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292080" y="1052736"/>
            <a:ext cx="3672408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Century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3E1B59"/>
                </a:solidFill>
                <a:latin typeface="Century" pitchFamily="16" charset="0"/>
              </a:rPr>
              <a:t>Начальные технические знания ребята приобретают в </a:t>
            </a:r>
            <a:r>
              <a:rPr lang="en-GB" sz="1800" b="1" dirty="0" smtClean="0">
                <a:solidFill>
                  <a:srgbClr val="3E1B59"/>
                </a:solidFill>
                <a:latin typeface="Century" pitchFamily="16" charset="0"/>
              </a:rPr>
              <a:t>объединени</a:t>
            </a:r>
            <a:r>
              <a:rPr lang="ru-RU" sz="1800" b="1" dirty="0" smtClean="0">
                <a:solidFill>
                  <a:srgbClr val="3E1B59"/>
                </a:solidFill>
                <a:latin typeface="Century" pitchFamily="16" charset="0"/>
              </a:rPr>
              <a:t>и</a:t>
            </a:r>
            <a:r>
              <a:rPr lang="en-GB" sz="1800" b="1" dirty="0" smtClean="0">
                <a:solidFill>
                  <a:srgbClr val="3E1B59"/>
                </a:solidFill>
                <a:latin typeface="Century" pitchFamily="16" charset="0"/>
              </a:rPr>
              <a:t> </a:t>
            </a:r>
            <a:r>
              <a:rPr lang="en-GB" sz="1800" b="1" dirty="0">
                <a:solidFill>
                  <a:srgbClr val="3E1B59"/>
                </a:solidFill>
                <a:latin typeface="Century" pitchFamily="16" charset="0"/>
              </a:rPr>
              <a:t>«</a:t>
            </a:r>
            <a:r>
              <a:rPr lang="ru-RU" sz="1800" b="1" dirty="0" smtClean="0">
                <a:solidFill>
                  <a:srgbClr val="3E1B59"/>
                </a:solidFill>
                <a:latin typeface="Century" pitchFamily="16" charset="0"/>
              </a:rPr>
              <a:t>Юный мотоциклист</a:t>
            </a:r>
            <a:r>
              <a:rPr lang="en-GB" sz="1800" b="1" dirty="0" smtClean="0">
                <a:solidFill>
                  <a:srgbClr val="3E1B59"/>
                </a:solidFill>
                <a:latin typeface="Century" pitchFamily="16" charset="0"/>
              </a:rPr>
              <a:t>»</a:t>
            </a:r>
            <a:r>
              <a:rPr lang="ru-RU" sz="1800" b="1" dirty="0" smtClean="0">
                <a:solidFill>
                  <a:srgbClr val="3E1B59"/>
                </a:solidFill>
                <a:latin typeface="Century" pitchFamily="16" charset="0"/>
              </a:rPr>
              <a:t> </a:t>
            </a:r>
            <a:r>
              <a:rPr lang="en-GB" sz="1800" b="1" dirty="0" smtClean="0">
                <a:solidFill>
                  <a:srgbClr val="3E1B59"/>
                </a:solidFill>
                <a:latin typeface="Century" pitchFamily="16" charset="0"/>
              </a:rPr>
              <a:t>под руководством Курасова Василия Александровича </a:t>
            </a:r>
            <a:endParaRPr lang="en-GB" sz="1800" b="1" dirty="0">
              <a:solidFill>
                <a:srgbClr val="3E1B59"/>
              </a:solidFill>
              <a:latin typeface="Century" pitchFamily="1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031927"/>
            <a:ext cx="4825802" cy="3619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44008" y="836712"/>
            <a:ext cx="4248472" cy="243428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entury" pitchFamily="16" charset="0"/>
              </a:rPr>
              <a:t>     </a:t>
            </a:r>
            <a:r>
              <a:rPr lang="en-GB" sz="2000" b="1" dirty="0" smtClean="0">
                <a:solidFill>
                  <a:srgbClr val="7030A0"/>
                </a:solidFill>
                <a:latin typeface="Century" pitchFamily="16" charset="0"/>
              </a:rPr>
              <a:t>В объединении «Электротехника», которым руководит </a:t>
            </a:r>
            <a:r>
              <a:rPr lang="ru-RU" sz="2000" b="1" dirty="0" smtClean="0">
                <a:solidFill>
                  <a:srgbClr val="7030A0"/>
                </a:solidFill>
                <a:latin typeface="Century" pitchFamily="16" charset="0"/>
              </a:rPr>
              <a:t>Белозерова</a:t>
            </a:r>
            <a:r>
              <a:rPr lang="en-GB" sz="2000" b="1" dirty="0" smtClean="0">
                <a:solidFill>
                  <a:srgbClr val="7030A0"/>
                </a:solidFill>
                <a:latin typeface="Century" pitchFamily="16" charset="0"/>
              </a:rPr>
              <a:t> Алла Анатольевна, дети получают знания об электричестве и магнетизме, приобретают умения и навыки по электромонтажу, учатся обращаться с технической документацией</a:t>
            </a:r>
          </a:p>
          <a:p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F:\ДЛЯ ПРЕЗЕНТАЦИИ\Наши педагоги\фото 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628800"/>
            <a:ext cx="3816425" cy="505898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60648"/>
            <a:ext cx="4906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«ЭЛЕКТРОТЕХНИКА»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</a:rPr>
              <a:t>       ПЕДАГОГ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ШПАРЛО А.А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3744416" cy="245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 descr="F:\Анимация\3d_1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88640"/>
            <a:ext cx="1052736" cy="1052736"/>
          </a:xfrm>
          <a:prstGeom prst="rect">
            <a:avLst/>
          </a:prstGeom>
          <a:noFill/>
        </p:spPr>
      </p:pic>
      <p:pic>
        <p:nvPicPr>
          <p:cNvPr id="10242" name="Picture 2" descr="E:\Анимация\Technic_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428868"/>
            <a:ext cx="547688" cy="714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517232"/>
            <a:ext cx="3008313" cy="11298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1925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«СДЕЛАЙ САМ»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ПЕДАГОГ  </a:t>
            </a:r>
            <a:r>
              <a:rPr lang="ru-RU" sz="36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ХРАМКОВА Н.А.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556792"/>
            <a:ext cx="5089084" cy="3816424"/>
          </a:xfrm>
          <a:prstGeom prst="rect">
            <a:avLst/>
          </a:prstGeom>
          <a:noFill/>
        </p:spPr>
      </p:pic>
      <p:pic>
        <p:nvPicPr>
          <p:cNvPr id="10243" name="Picture 3" descr="C:\Documents and Settings\User\Мои документы\Мои рисунки\Рисунок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556792"/>
            <a:ext cx="2818656" cy="2113992"/>
          </a:xfrm>
          <a:prstGeom prst="rect">
            <a:avLst/>
          </a:prstGeom>
          <a:noFill/>
        </p:spPr>
      </p:pic>
      <p:pic>
        <p:nvPicPr>
          <p:cNvPr id="7" name="Picture 2" descr="F:\Анимация\3d_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79512" y="273050"/>
            <a:ext cx="878497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«АЗБУКА КОМПЬЮТЕРНОЙ ГРАМОТНОСТИ»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ПЕДАГОГ  </a:t>
            </a:r>
            <a:r>
              <a:rPr lang="ru-RU" sz="36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САЗОНОВА М.Н.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84784"/>
            <a:ext cx="3098800" cy="417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81128"/>
            <a:ext cx="2448272" cy="2077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0" name="Picture 2" descr="C:\Documents and Settings\User\Мои документы\Мои рисунки\Рисунок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1484784"/>
            <a:ext cx="4122118" cy="3091273"/>
          </a:xfrm>
          <a:prstGeom prst="rect">
            <a:avLst/>
          </a:prstGeom>
          <a:noFill/>
        </p:spPr>
      </p:pic>
      <p:pic>
        <p:nvPicPr>
          <p:cNvPr id="12291" name="Picture 3" descr="C:\Documents and Settings\User\Мои документы\Мои рисунки\Рисунок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077072"/>
            <a:ext cx="3384376" cy="2538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1925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«НТМиК»</a:t>
            </a:r>
            <a:r>
              <a:rPr lang="ru-RU" sz="36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ПЕДАГОГ  </a:t>
            </a:r>
            <a:r>
              <a:rPr lang="ru-RU" sz="36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СТАРОДУБЦЕВА Л.А.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4" descr="P10202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240360" cy="2954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P103025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628" y="1714488"/>
            <a:ext cx="3170952" cy="237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3" descr="44028137_1242771341_Paper_Work_Set_II_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39552" y="4725144"/>
            <a:ext cx="2636544" cy="19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Содержимое 7" descr="85572697_2e997f589512982a8373fdbf53cfbd6d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660232" y="4581128"/>
            <a:ext cx="1770645" cy="2006503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Содержимое 5" descr="771618757_Qhv4c-XL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995936" y="4653136"/>
            <a:ext cx="1882552" cy="192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1925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«ЮНЫЙ ВОДИТЕЛЬ ТРАНСПОРТНЫХ СРЕДСТВ КАТ. «А»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ПЕДАГОГИ  </a:t>
            </a: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СТЕПАНОВ Н.В. и МОВЧАН В.Н.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DSCF04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44824"/>
            <a:ext cx="2736304" cy="19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ИНФОРМАЦИЯ О ВОЕННО-ПАТРИОТИЧЕСКОЙ РАБОТЕ\Мотопоход к местам захоронения воинов-освободителей, участников ВОв, в Курчатовском р-не\Мотопоход 4. В добрый  путь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437112"/>
            <a:ext cx="2880320" cy="20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ИНФОРМАЦИЯ О ВОЕННО-ПАТРИОТИЧЕСКОЙ РАБОТЕ\Мотопоход к местам захоронения воинов-освободителей, участников ВОв, в Курчатовском р-не\Перед мотопоходом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916832"/>
            <a:ext cx="275140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F:\ФОТОАРХИВ СПЕКТР\рокеры\DSC001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4473116"/>
            <a:ext cx="2736304" cy="2052228"/>
          </a:xfrm>
          <a:prstGeom prst="rect">
            <a:avLst/>
          </a:prstGeom>
          <a:noFill/>
        </p:spPr>
      </p:pic>
      <p:pic>
        <p:nvPicPr>
          <p:cNvPr id="15363" name="Picture 3" descr="F:\ФОТОАРХИВ СПЕКТР\Техника и мы\DSC0551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2160" y="1916832"/>
            <a:ext cx="2880320" cy="1920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1785926"/>
            <a:ext cx="2666656" cy="2000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57166"/>
            <a:ext cx="2857520" cy="214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927850" y="2008188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4357694"/>
            <a:ext cx="2500330" cy="1874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4860032" y="188640"/>
            <a:ext cx="3641058" cy="3295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3E1B59"/>
                </a:solidFill>
              </a:rPr>
              <a:t>В городе работа с детьми по пропаганде  безопасности дорожного движения началась с создания в 1998 году отряда </a:t>
            </a:r>
            <a:r>
              <a:rPr lang="ru-RU" sz="1600" b="1" dirty="0" smtClean="0">
                <a:solidFill>
                  <a:srgbClr val="3E1B59"/>
                </a:solidFill>
              </a:rPr>
              <a:t>«</a:t>
            </a:r>
            <a:r>
              <a:rPr lang="en-GB" sz="1600" b="1" dirty="0" smtClean="0">
                <a:solidFill>
                  <a:srgbClr val="3E1B59"/>
                </a:solidFill>
              </a:rPr>
              <a:t>Юный </a:t>
            </a:r>
            <a:r>
              <a:rPr lang="en-GB" sz="1600" b="1" dirty="0">
                <a:solidFill>
                  <a:srgbClr val="3E1B59"/>
                </a:solidFill>
              </a:rPr>
              <a:t>Инспектор </a:t>
            </a:r>
            <a:r>
              <a:rPr lang="ru-RU" sz="1600" b="1" dirty="0" smtClean="0">
                <a:solidFill>
                  <a:srgbClr val="3E1B59"/>
                </a:solidFill>
              </a:rPr>
              <a:t>Дорожного </a:t>
            </a:r>
            <a:r>
              <a:rPr lang="en-GB" sz="1600" b="1" dirty="0" smtClean="0">
                <a:solidFill>
                  <a:srgbClr val="3E1B59"/>
                </a:solidFill>
              </a:rPr>
              <a:t>Движения</a:t>
            </a:r>
            <a:r>
              <a:rPr lang="ru-RU" sz="1600" b="1" dirty="0" smtClean="0">
                <a:solidFill>
                  <a:srgbClr val="3E1B59"/>
                </a:solidFill>
              </a:rPr>
              <a:t>»</a:t>
            </a:r>
            <a:r>
              <a:rPr lang="en-GB" sz="1600" b="1" dirty="0" smtClean="0">
                <a:solidFill>
                  <a:srgbClr val="3E1B59"/>
                </a:solidFill>
              </a:rPr>
              <a:t> </a:t>
            </a:r>
            <a:r>
              <a:rPr lang="en-GB" sz="1600" b="1" dirty="0">
                <a:solidFill>
                  <a:srgbClr val="3E1B59"/>
                </a:solidFill>
              </a:rPr>
              <a:t>на базе ЦДО «</a:t>
            </a:r>
            <a:r>
              <a:rPr lang="en-GB" sz="1600" b="1" dirty="0" smtClean="0">
                <a:solidFill>
                  <a:srgbClr val="3E1B59"/>
                </a:solidFill>
              </a:rPr>
              <a:t>Спектр»</a:t>
            </a:r>
            <a:r>
              <a:rPr lang="ru-RU" sz="1600" b="1" dirty="0" smtClean="0">
                <a:solidFill>
                  <a:srgbClr val="3E1B59"/>
                </a:solidFill>
              </a:rPr>
              <a:t>, а теперь эта деятельность будет продолжена в ДДТ. </a:t>
            </a:r>
            <a:r>
              <a:rPr lang="en-GB" sz="1600" b="1" dirty="0" smtClean="0">
                <a:solidFill>
                  <a:srgbClr val="3E1B59"/>
                </a:solidFill>
              </a:rPr>
              <a:t>Цель </a:t>
            </a:r>
            <a:r>
              <a:rPr lang="en-GB" sz="1600" b="1" dirty="0">
                <a:solidFill>
                  <a:srgbClr val="3E1B59"/>
                </a:solidFill>
              </a:rPr>
              <a:t>деятельности отрядов </a:t>
            </a:r>
            <a:r>
              <a:rPr lang="en-GB" sz="1600" b="1" dirty="0" smtClean="0">
                <a:solidFill>
                  <a:srgbClr val="3E1B59"/>
                </a:solidFill>
              </a:rPr>
              <a:t>ЮИ</a:t>
            </a:r>
            <a:r>
              <a:rPr lang="ru-RU" sz="1600" b="1" dirty="0" smtClean="0">
                <a:solidFill>
                  <a:srgbClr val="3E1B59"/>
                </a:solidFill>
              </a:rPr>
              <a:t>Д</a:t>
            </a:r>
            <a:r>
              <a:rPr lang="en-GB" sz="1600" b="1" dirty="0" smtClean="0">
                <a:solidFill>
                  <a:srgbClr val="3E1B59"/>
                </a:solidFill>
              </a:rPr>
              <a:t>Д </a:t>
            </a:r>
            <a:r>
              <a:rPr lang="en-GB" sz="1600" b="1" dirty="0">
                <a:solidFill>
                  <a:srgbClr val="3E1B59"/>
                </a:solidFill>
              </a:rPr>
              <a:t>– пропаганда правил дорожного движения, воспитание безопасного поведения на улицах и дорогах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38880" y="4023729"/>
            <a:ext cx="2547698" cy="19056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1538" y="3929066"/>
            <a:ext cx="2806700" cy="2033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Century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3E1B59"/>
                </a:solidFill>
                <a:latin typeface="Century" pitchFamily="16" charset="0"/>
              </a:rPr>
              <a:t>На</a:t>
            </a:r>
            <a:r>
              <a:rPr lang="en-GB" b="1" dirty="0">
                <a:solidFill>
                  <a:srgbClr val="3E1B59"/>
                </a:solidFill>
                <a:latin typeface="Century" pitchFamily="16" charset="0"/>
              </a:rPr>
              <a:t> </a:t>
            </a:r>
            <a:r>
              <a:rPr lang="en-GB" b="1" dirty="0" smtClean="0">
                <a:solidFill>
                  <a:srgbClr val="3E1B59"/>
                </a:solidFill>
                <a:latin typeface="Century" pitchFamily="16" charset="0"/>
              </a:rPr>
              <a:t>снимк</a:t>
            </a:r>
            <a:r>
              <a:rPr lang="ru-RU" b="1" dirty="0" smtClean="0">
                <a:solidFill>
                  <a:srgbClr val="3E1B59"/>
                </a:solidFill>
                <a:latin typeface="Century" pitchFamily="16" charset="0"/>
              </a:rPr>
              <a:t>ах</a:t>
            </a:r>
            <a:r>
              <a:rPr lang="en-GB" b="1" dirty="0" smtClean="0">
                <a:solidFill>
                  <a:srgbClr val="3E1B59"/>
                </a:solidFill>
                <a:latin typeface="Century" pitchFamily="16" charset="0"/>
              </a:rPr>
              <a:t>: </a:t>
            </a:r>
            <a:r>
              <a:rPr lang="en-GB" b="1" dirty="0">
                <a:solidFill>
                  <a:srgbClr val="3E1B59"/>
                </a:solidFill>
                <a:latin typeface="Century" pitchFamily="16" charset="0"/>
              </a:rPr>
              <a:t>участники</a:t>
            </a:r>
            <a:r>
              <a:rPr lang="en-GB" b="1" dirty="0">
                <a:solidFill>
                  <a:srgbClr val="3E1B59"/>
                </a:solidFill>
                <a:latin typeface="Century" pitchFamily="16" charset="0"/>
              </a:rPr>
              <a:t> </a:t>
            </a:r>
            <a:r>
              <a:rPr lang="en-GB" b="1" dirty="0" smtClean="0">
                <a:solidFill>
                  <a:srgbClr val="3E1B59"/>
                </a:solidFill>
                <a:latin typeface="Century" pitchFamily="16" charset="0"/>
              </a:rPr>
              <a:t>городск</a:t>
            </a:r>
            <a:r>
              <a:rPr lang="ru-RU" b="1" dirty="0" smtClean="0">
                <a:solidFill>
                  <a:srgbClr val="3E1B59"/>
                </a:solidFill>
                <a:latin typeface="Century" pitchFamily="16" charset="0"/>
              </a:rPr>
              <a:t>их массовых мероприятий</a:t>
            </a:r>
            <a:r>
              <a:rPr lang="en-GB" b="1" dirty="0" smtClean="0">
                <a:solidFill>
                  <a:srgbClr val="3E1B59"/>
                </a:solidFill>
                <a:latin typeface="Century" pitchFamily="16" charset="0"/>
              </a:rPr>
              <a:t>, посвящённ</a:t>
            </a:r>
            <a:r>
              <a:rPr lang="ru-RU" b="1" dirty="0" smtClean="0">
                <a:solidFill>
                  <a:srgbClr val="3E1B59"/>
                </a:solidFill>
                <a:latin typeface="Century" pitchFamily="16" charset="0"/>
              </a:rPr>
              <a:t>ых</a:t>
            </a:r>
            <a:r>
              <a:rPr lang="en-GB" b="1" dirty="0" smtClean="0">
                <a:solidFill>
                  <a:srgbClr val="3E1B59"/>
                </a:solidFill>
                <a:latin typeface="Century" pitchFamily="16" charset="0"/>
              </a:rPr>
              <a:t> </a:t>
            </a:r>
            <a:r>
              <a:rPr lang="ru-RU" b="1" dirty="0" smtClean="0">
                <a:solidFill>
                  <a:srgbClr val="3E1B59"/>
                </a:solidFill>
                <a:latin typeface="Century" pitchFamily="16" charset="0"/>
              </a:rPr>
              <a:t>1</a:t>
            </a:r>
            <a:r>
              <a:rPr lang="en-GB" b="1" dirty="0" smtClean="0">
                <a:solidFill>
                  <a:srgbClr val="3E1B59"/>
                </a:solidFill>
                <a:latin typeface="Century" pitchFamily="16" charset="0"/>
              </a:rPr>
              <a:t>5-летию </a:t>
            </a:r>
            <a:r>
              <a:rPr lang="en-GB" b="1" dirty="0">
                <a:solidFill>
                  <a:srgbClr val="3E1B59"/>
                </a:solidFill>
                <a:latin typeface="Century" pitchFamily="16" charset="0"/>
              </a:rPr>
              <a:t>образования отрядов ЮИД в г. Курчатове</a:t>
            </a:r>
          </a:p>
          <a:p>
            <a:pPr>
              <a:lnSpc>
                <a:spcPct val="100000"/>
              </a:lnSpc>
              <a:buFont typeface="Century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FFFFFF"/>
              </a:solidFill>
              <a:latin typeface="Century" pitchFamily="16" charset="0"/>
            </a:endParaRPr>
          </a:p>
        </p:txBody>
      </p:sp>
      <p:pic>
        <p:nvPicPr>
          <p:cNvPr id="9" name="Picture 2" descr="E:\Анимация\Symbols_59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4214818"/>
            <a:ext cx="494617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14678" y="357166"/>
            <a:ext cx="564360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ТЕХНИЧЕСКОЕ НАПРАВЛЕНИЕ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kern="0" dirty="0" smtClean="0">
                <a:solidFill>
                  <a:srgbClr val="7030A0"/>
                </a:solidFill>
              </a:rPr>
              <a:t> </a:t>
            </a:r>
            <a:r>
              <a:rPr lang="ru-RU" sz="2000" b="1" kern="0" dirty="0" smtClean="0">
                <a:solidFill>
                  <a:srgbClr val="7030A0"/>
                </a:solidFill>
              </a:rPr>
              <a:t>ОБЪЕДИНЕНИЕ</a:t>
            </a:r>
            <a:r>
              <a:rPr lang="ru-RU" sz="2000" b="1" kern="0" dirty="0" smtClean="0">
                <a:solidFill>
                  <a:srgbClr val="7030A0"/>
                </a:solidFill>
                <a:ea typeface="+mj-ea"/>
                <a:cs typeface="+mj-cs"/>
              </a:rPr>
              <a:t> «ТРАКТОРИСТ»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ru-RU" sz="2000" b="1" kern="0" dirty="0" smtClean="0">
                <a:solidFill>
                  <a:srgbClr val="7030A0"/>
                </a:solidFill>
              </a:rPr>
              <a:t>ОБЪЕДИНЕНИЕ «ЮНЫЙ МОТОЦИКЛИСТ»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7030A0"/>
                </a:solidFill>
              </a:rPr>
              <a:t> ОБЪЕДИНЕНИЕ «ЭЛЕКТРОТЕХНИКА»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7030A0"/>
                </a:solidFill>
              </a:rPr>
              <a:t>   ОБЪЕДИНЕНИЕ «СДЕЛАЙ САМ»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7030A0"/>
                </a:solidFill>
              </a:rPr>
              <a:t> ОБЪЕДИНЕНИЕ  «АЗБУКА КОМПЬЮТЕРНОЙ ГРАМОТНОСТИ»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7030A0"/>
                </a:solidFill>
              </a:rPr>
              <a:t> ОБЪЕДИНЕНИЕ «</a:t>
            </a:r>
            <a:r>
              <a:rPr lang="ru-RU" sz="2000" b="1" kern="0" dirty="0" smtClean="0">
                <a:solidFill>
                  <a:srgbClr val="7030A0"/>
                </a:solidFill>
              </a:rPr>
              <a:t>НТМиК</a:t>
            </a:r>
            <a:r>
              <a:rPr lang="ru-RU" sz="2000" b="1" kern="0" dirty="0" smtClean="0">
                <a:solidFill>
                  <a:srgbClr val="7030A0"/>
                </a:solidFill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kern="0" dirty="0" smtClean="0">
                <a:solidFill>
                  <a:srgbClr val="7030A0"/>
                </a:solidFill>
              </a:rPr>
              <a:t> ОБЪЕДИНЕНИЕ «ЮНЫЙ ВОДИТЕЛЬ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7030A0"/>
                </a:solidFill>
              </a:rPr>
              <a:t>ТРАНСПОРТНЫХ </a:t>
            </a:r>
            <a:r>
              <a:rPr lang="ru-RU" sz="2000" b="1" kern="0" dirty="0" smtClean="0">
                <a:solidFill>
                  <a:srgbClr val="7030A0"/>
                </a:solidFill>
              </a:rPr>
              <a:t>СРЕДСТВ КАТ.  «А»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4" descr="C:\Documents and Settings\Admin\Рабочий стол\солнуце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0"/>
            <a:ext cx="3000396" cy="245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9167">
            <a:off x="7408909" y="5223859"/>
            <a:ext cx="1357322" cy="1458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9167">
            <a:off x="193702" y="363977"/>
            <a:ext cx="1357322" cy="1458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5679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НАШИ </a:t>
            </a:r>
            <a:r>
              <a:rPr lang="ru-RU" sz="72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ПЕДАГОГИ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691680" y="2708920"/>
            <a:ext cx="5273675" cy="3187700"/>
            <a:chOff x="2074" y="528"/>
            <a:chExt cx="3264" cy="2008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48" y="720"/>
              <a:ext cx="913" cy="1816"/>
              <a:chOff x="2448" y="720"/>
              <a:chExt cx="913" cy="1816"/>
            </a:xfrm>
          </p:grpSpPr>
          <p:sp>
            <p:nvSpPr>
              <p:cNvPr id="49" name="Freeform 2"/>
              <p:cNvSpPr>
                <a:spLocks/>
              </p:cNvSpPr>
              <p:nvPr/>
            </p:nvSpPr>
            <p:spPr bwMode="auto">
              <a:xfrm>
                <a:off x="2732" y="993"/>
                <a:ext cx="289" cy="377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209" y="5"/>
                  </a:cxn>
                  <a:cxn ang="0">
                    <a:pos x="244" y="24"/>
                  </a:cxn>
                  <a:cxn ang="0">
                    <a:pos x="266" y="53"/>
                  </a:cxn>
                  <a:cxn ang="0">
                    <a:pos x="284" y="96"/>
                  </a:cxn>
                  <a:cxn ang="0">
                    <a:pos x="288" y="169"/>
                  </a:cxn>
                  <a:cxn ang="0">
                    <a:pos x="275" y="241"/>
                  </a:cxn>
                  <a:cxn ang="0">
                    <a:pos x="253" y="294"/>
                  </a:cxn>
                  <a:cxn ang="0">
                    <a:pos x="222" y="337"/>
                  </a:cxn>
                  <a:cxn ang="0">
                    <a:pos x="191" y="366"/>
                  </a:cxn>
                  <a:cxn ang="0">
                    <a:pos x="154" y="376"/>
                  </a:cxn>
                  <a:cxn ang="0">
                    <a:pos x="119" y="371"/>
                  </a:cxn>
                  <a:cxn ang="0">
                    <a:pos x="102" y="347"/>
                  </a:cxn>
                  <a:cxn ang="0">
                    <a:pos x="75" y="309"/>
                  </a:cxn>
                  <a:cxn ang="0">
                    <a:pos x="66" y="236"/>
                  </a:cxn>
                  <a:cxn ang="0">
                    <a:pos x="75" y="159"/>
                  </a:cxn>
                  <a:cxn ang="0">
                    <a:pos x="79" y="150"/>
                  </a:cxn>
                  <a:cxn ang="0">
                    <a:pos x="0" y="72"/>
                  </a:cxn>
                  <a:cxn ang="0">
                    <a:pos x="0" y="34"/>
                  </a:cxn>
                  <a:cxn ang="0">
                    <a:pos x="13" y="29"/>
                  </a:cxn>
                  <a:cxn ang="0">
                    <a:pos x="93" y="120"/>
                  </a:cxn>
                  <a:cxn ang="0">
                    <a:pos x="102" y="77"/>
                  </a:cxn>
                  <a:cxn ang="0">
                    <a:pos x="128" y="29"/>
                  </a:cxn>
                  <a:cxn ang="0">
                    <a:pos x="154" y="10"/>
                  </a:cxn>
                  <a:cxn ang="0">
                    <a:pos x="173" y="0"/>
                  </a:cxn>
                </a:cxnLst>
                <a:rect l="0" t="0" r="r" b="b"/>
                <a:pathLst>
                  <a:path w="289" h="377">
                    <a:moveTo>
                      <a:pt x="173" y="0"/>
                    </a:moveTo>
                    <a:lnTo>
                      <a:pt x="209" y="5"/>
                    </a:lnTo>
                    <a:lnTo>
                      <a:pt x="244" y="24"/>
                    </a:lnTo>
                    <a:lnTo>
                      <a:pt x="266" y="53"/>
                    </a:lnTo>
                    <a:lnTo>
                      <a:pt x="284" y="96"/>
                    </a:lnTo>
                    <a:lnTo>
                      <a:pt x="288" y="169"/>
                    </a:lnTo>
                    <a:lnTo>
                      <a:pt x="275" y="241"/>
                    </a:lnTo>
                    <a:lnTo>
                      <a:pt x="253" y="294"/>
                    </a:lnTo>
                    <a:lnTo>
                      <a:pt x="222" y="337"/>
                    </a:lnTo>
                    <a:lnTo>
                      <a:pt x="191" y="366"/>
                    </a:lnTo>
                    <a:lnTo>
                      <a:pt x="154" y="376"/>
                    </a:lnTo>
                    <a:lnTo>
                      <a:pt x="119" y="371"/>
                    </a:lnTo>
                    <a:lnTo>
                      <a:pt x="102" y="347"/>
                    </a:lnTo>
                    <a:lnTo>
                      <a:pt x="75" y="309"/>
                    </a:lnTo>
                    <a:lnTo>
                      <a:pt x="66" y="236"/>
                    </a:lnTo>
                    <a:lnTo>
                      <a:pt x="75" y="159"/>
                    </a:lnTo>
                    <a:lnTo>
                      <a:pt x="79" y="150"/>
                    </a:lnTo>
                    <a:lnTo>
                      <a:pt x="0" y="72"/>
                    </a:lnTo>
                    <a:lnTo>
                      <a:pt x="0" y="34"/>
                    </a:lnTo>
                    <a:lnTo>
                      <a:pt x="13" y="29"/>
                    </a:lnTo>
                    <a:lnTo>
                      <a:pt x="93" y="120"/>
                    </a:lnTo>
                    <a:lnTo>
                      <a:pt x="102" y="77"/>
                    </a:lnTo>
                    <a:lnTo>
                      <a:pt x="128" y="29"/>
                    </a:lnTo>
                    <a:lnTo>
                      <a:pt x="154" y="10"/>
                    </a:lnTo>
                    <a:lnTo>
                      <a:pt x="173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0" name="Freeform 3"/>
              <p:cNvSpPr>
                <a:spLocks/>
              </p:cNvSpPr>
              <p:nvPr/>
            </p:nvSpPr>
            <p:spPr bwMode="auto">
              <a:xfrm>
                <a:off x="3030" y="720"/>
                <a:ext cx="331" cy="779"/>
              </a:xfrm>
              <a:custGeom>
                <a:avLst/>
                <a:gdLst/>
                <a:ahLst/>
                <a:cxnLst>
                  <a:cxn ang="0">
                    <a:pos x="70" y="644"/>
                  </a:cxn>
                  <a:cxn ang="0">
                    <a:pos x="44" y="672"/>
                  </a:cxn>
                  <a:cxn ang="0">
                    <a:pos x="9" y="706"/>
                  </a:cxn>
                  <a:cxn ang="0">
                    <a:pos x="0" y="759"/>
                  </a:cxn>
                  <a:cxn ang="0">
                    <a:pos x="19" y="778"/>
                  </a:cxn>
                  <a:cxn ang="0">
                    <a:pos x="49" y="778"/>
                  </a:cxn>
                  <a:cxn ang="0">
                    <a:pos x="80" y="749"/>
                  </a:cxn>
                  <a:cxn ang="0">
                    <a:pos x="119" y="687"/>
                  </a:cxn>
                  <a:cxn ang="0">
                    <a:pos x="139" y="620"/>
                  </a:cxn>
                  <a:cxn ang="0">
                    <a:pos x="164" y="572"/>
                  </a:cxn>
                  <a:cxn ang="0">
                    <a:pos x="199" y="505"/>
                  </a:cxn>
                  <a:cxn ang="0">
                    <a:pos x="239" y="466"/>
                  </a:cxn>
                  <a:cxn ang="0">
                    <a:pos x="249" y="374"/>
                  </a:cxn>
                  <a:cxn ang="0">
                    <a:pos x="259" y="312"/>
                  </a:cxn>
                  <a:cxn ang="0">
                    <a:pos x="259" y="254"/>
                  </a:cxn>
                  <a:cxn ang="0">
                    <a:pos x="274" y="178"/>
                  </a:cxn>
                  <a:cxn ang="0">
                    <a:pos x="299" y="149"/>
                  </a:cxn>
                  <a:cxn ang="0">
                    <a:pos x="330" y="19"/>
                  </a:cxn>
                  <a:cxn ang="0">
                    <a:pos x="294" y="0"/>
                  </a:cxn>
                  <a:cxn ang="0">
                    <a:pos x="234" y="5"/>
                  </a:cxn>
                  <a:cxn ang="0">
                    <a:pos x="229" y="101"/>
                  </a:cxn>
                  <a:cxn ang="0">
                    <a:pos x="179" y="82"/>
                  </a:cxn>
                  <a:cxn ang="0">
                    <a:pos x="159" y="96"/>
                  </a:cxn>
                  <a:cxn ang="0">
                    <a:pos x="209" y="139"/>
                  </a:cxn>
                  <a:cxn ang="0">
                    <a:pos x="209" y="192"/>
                  </a:cxn>
                  <a:cxn ang="0">
                    <a:pos x="214" y="250"/>
                  </a:cxn>
                  <a:cxn ang="0">
                    <a:pos x="214" y="317"/>
                  </a:cxn>
                  <a:cxn ang="0">
                    <a:pos x="209" y="374"/>
                  </a:cxn>
                  <a:cxn ang="0">
                    <a:pos x="179" y="432"/>
                  </a:cxn>
                  <a:cxn ang="0">
                    <a:pos x="144" y="543"/>
                  </a:cxn>
                  <a:cxn ang="0">
                    <a:pos x="114" y="591"/>
                  </a:cxn>
                  <a:cxn ang="0">
                    <a:pos x="70" y="644"/>
                  </a:cxn>
                </a:cxnLst>
                <a:rect l="0" t="0" r="r" b="b"/>
                <a:pathLst>
                  <a:path w="331" h="779">
                    <a:moveTo>
                      <a:pt x="70" y="644"/>
                    </a:moveTo>
                    <a:lnTo>
                      <a:pt x="44" y="672"/>
                    </a:lnTo>
                    <a:lnTo>
                      <a:pt x="9" y="706"/>
                    </a:lnTo>
                    <a:lnTo>
                      <a:pt x="0" y="759"/>
                    </a:lnTo>
                    <a:lnTo>
                      <a:pt x="19" y="778"/>
                    </a:lnTo>
                    <a:lnTo>
                      <a:pt x="49" y="778"/>
                    </a:lnTo>
                    <a:lnTo>
                      <a:pt x="80" y="749"/>
                    </a:lnTo>
                    <a:lnTo>
                      <a:pt x="119" y="687"/>
                    </a:lnTo>
                    <a:lnTo>
                      <a:pt x="139" y="620"/>
                    </a:lnTo>
                    <a:lnTo>
                      <a:pt x="164" y="572"/>
                    </a:lnTo>
                    <a:lnTo>
                      <a:pt x="199" y="505"/>
                    </a:lnTo>
                    <a:lnTo>
                      <a:pt x="239" y="466"/>
                    </a:lnTo>
                    <a:lnTo>
                      <a:pt x="249" y="374"/>
                    </a:lnTo>
                    <a:lnTo>
                      <a:pt x="259" y="312"/>
                    </a:lnTo>
                    <a:lnTo>
                      <a:pt x="259" y="254"/>
                    </a:lnTo>
                    <a:lnTo>
                      <a:pt x="274" y="178"/>
                    </a:lnTo>
                    <a:lnTo>
                      <a:pt x="299" y="149"/>
                    </a:lnTo>
                    <a:lnTo>
                      <a:pt x="330" y="19"/>
                    </a:lnTo>
                    <a:lnTo>
                      <a:pt x="294" y="0"/>
                    </a:lnTo>
                    <a:lnTo>
                      <a:pt x="234" y="5"/>
                    </a:lnTo>
                    <a:lnTo>
                      <a:pt x="229" y="101"/>
                    </a:lnTo>
                    <a:lnTo>
                      <a:pt x="179" y="82"/>
                    </a:lnTo>
                    <a:lnTo>
                      <a:pt x="159" y="96"/>
                    </a:lnTo>
                    <a:lnTo>
                      <a:pt x="209" y="139"/>
                    </a:lnTo>
                    <a:lnTo>
                      <a:pt x="209" y="192"/>
                    </a:lnTo>
                    <a:lnTo>
                      <a:pt x="214" y="250"/>
                    </a:lnTo>
                    <a:lnTo>
                      <a:pt x="214" y="317"/>
                    </a:lnTo>
                    <a:lnTo>
                      <a:pt x="209" y="374"/>
                    </a:lnTo>
                    <a:lnTo>
                      <a:pt x="179" y="432"/>
                    </a:lnTo>
                    <a:lnTo>
                      <a:pt x="144" y="543"/>
                    </a:lnTo>
                    <a:lnTo>
                      <a:pt x="114" y="591"/>
                    </a:lnTo>
                    <a:lnTo>
                      <a:pt x="70" y="64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1" name="Freeform 4"/>
              <p:cNvSpPr>
                <a:spLocks/>
              </p:cNvSpPr>
              <p:nvPr/>
            </p:nvSpPr>
            <p:spPr bwMode="auto">
              <a:xfrm>
                <a:off x="2448" y="758"/>
                <a:ext cx="334" cy="751"/>
              </a:xfrm>
              <a:custGeom>
                <a:avLst/>
                <a:gdLst/>
                <a:ahLst/>
                <a:cxnLst>
                  <a:cxn ang="0">
                    <a:pos x="293" y="615"/>
                  </a:cxn>
                  <a:cxn ang="0">
                    <a:pos x="318" y="649"/>
                  </a:cxn>
                  <a:cxn ang="0">
                    <a:pos x="328" y="672"/>
                  </a:cxn>
                  <a:cxn ang="0">
                    <a:pos x="333" y="716"/>
                  </a:cxn>
                  <a:cxn ang="0">
                    <a:pos x="328" y="740"/>
                  </a:cxn>
                  <a:cxn ang="0">
                    <a:pos x="303" y="750"/>
                  </a:cxn>
                  <a:cxn ang="0">
                    <a:pos x="269" y="745"/>
                  </a:cxn>
                  <a:cxn ang="0">
                    <a:pos x="243" y="711"/>
                  </a:cxn>
                  <a:cxn ang="0">
                    <a:pos x="218" y="672"/>
                  </a:cxn>
                  <a:cxn ang="0">
                    <a:pos x="184" y="596"/>
                  </a:cxn>
                  <a:cxn ang="0">
                    <a:pos x="144" y="538"/>
                  </a:cxn>
                  <a:cxn ang="0">
                    <a:pos x="115" y="495"/>
                  </a:cxn>
                  <a:cxn ang="0">
                    <a:pos x="100" y="414"/>
                  </a:cxn>
                  <a:cxn ang="0">
                    <a:pos x="85" y="317"/>
                  </a:cxn>
                  <a:cxn ang="0">
                    <a:pos x="64" y="263"/>
                  </a:cxn>
                  <a:cxn ang="0">
                    <a:pos x="35" y="216"/>
                  </a:cxn>
                  <a:cxn ang="0">
                    <a:pos x="20" y="177"/>
                  </a:cxn>
                  <a:cxn ang="0">
                    <a:pos x="0" y="115"/>
                  </a:cxn>
                  <a:cxn ang="0">
                    <a:pos x="5" y="48"/>
                  </a:cxn>
                  <a:cxn ang="0">
                    <a:pos x="40" y="4"/>
                  </a:cxn>
                  <a:cxn ang="0">
                    <a:pos x="85" y="0"/>
                  </a:cxn>
                  <a:cxn ang="0">
                    <a:pos x="100" y="105"/>
                  </a:cxn>
                  <a:cxn ang="0">
                    <a:pos x="125" y="95"/>
                  </a:cxn>
                  <a:cxn ang="0">
                    <a:pos x="129" y="124"/>
                  </a:cxn>
                  <a:cxn ang="0">
                    <a:pos x="100" y="149"/>
                  </a:cxn>
                  <a:cxn ang="0">
                    <a:pos x="100" y="196"/>
                  </a:cxn>
                  <a:cxn ang="0">
                    <a:pos x="125" y="273"/>
                  </a:cxn>
                  <a:cxn ang="0">
                    <a:pos x="144" y="355"/>
                  </a:cxn>
                  <a:cxn ang="0">
                    <a:pos x="159" y="447"/>
                  </a:cxn>
                  <a:cxn ang="0">
                    <a:pos x="179" y="481"/>
                  </a:cxn>
                  <a:cxn ang="0">
                    <a:pos x="223" y="538"/>
                  </a:cxn>
                  <a:cxn ang="0">
                    <a:pos x="269" y="586"/>
                  </a:cxn>
                  <a:cxn ang="0">
                    <a:pos x="293" y="615"/>
                  </a:cxn>
                </a:cxnLst>
                <a:rect l="0" t="0" r="r" b="b"/>
                <a:pathLst>
                  <a:path w="334" h="751">
                    <a:moveTo>
                      <a:pt x="293" y="615"/>
                    </a:moveTo>
                    <a:lnTo>
                      <a:pt x="318" y="649"/>
                    </a:lnTo>
                    <a:lnTo>
                      <a:pt x="328" y="672"/>
                    </a:lnTo>
                    <a:lnTo>
                      <a:pt x="333" y="716"/>
                    </a:lnTo>
                    <a:lnTo>
                      <a:pt x="328" y="740"/>
                    </a:lnTo>
                    <a:lnTo>
                      <a:pt x="303" y="750"/>
                    </a:lnTo>
                    <a:lnTo>
                      <a:pt x="269" y="745"/>
                    </a:lnTo>
                    <a:lnTo>
                      <a:pt x="243" y="711"/>
                    </a:lnTo>
                    <a:lnTo>
                      <a:pt x="218" y="672"/>
                    </a:lnTo>
                    <a:lnTo>
                      <a:pt x="184" y="596"/>
                    </a:lnTo>
                    <a:lnTo>
                      <a:pt x="144" y="538"/>
                    </a:lnTo>
                    <a:lnTo>
                      <a:pt x="115" y="495"/>
                    </a:lnTo>
                    <a:lnTo>
                      <a:pt x="100" y="414"/>
                    </a:lnTo>
                    <a:lnTo>
                      <a:pt x="85" y="317"/>
                    </a:lnTo>
                    <a:lnTo>
                      <a:pt x="64" y="263"/>
                    </a:lnTo>
                    <a:lnTo>
                      <a:pt x="35" y="216"/>
                    </a:lnTo>
                    <a:lnTo>
                      <a:pt x="20" y="177"/>
                    </a:lnTo>
                    <a:lnTo>
                      <a:pt x="0" y="115"/>
                    </a:lnTo>
                    <a:lnTo>
                      <a:pt x="5" y="48"/>
                    </a:lnTo>
                    <a:lnTo>
                      <a:pt x="40" y="4"/>
                    </a:lnTo>
                    <a:lnTo>
                      <a:pt x="85" y="0"/>
                    </a:lnTo>
                    <a:lnTo>
                      <a:pt x="100" y="105"/>
                    </a:lnTo>
                    <a:lnTo>
                      <a:pt x="125" y="95"/>
                    </a:lnTo>
                    <a:lnTo>
                      <a:pt x="129" y="124"/>
                    </a:lnTo>
                    <a:lnTo>
                      <a:pt x="100" y="149"/>
                    </a:lnTo>
                    <a:lnTo>
                      <a:pt x="100" y="196"/>
                    </a:lnTo>
                    <a:lnTo>
                      <a:pt x="125" y="273"/>
                    </a:lnTo>
                    <a:lnTo>
                      <a:pt x="144" y="355"/>
                    </a:lnTo>
                    <a:lnTo>
                      <a:pt x="159" y="447"/>
                    </a:lnTo>
                    <a:lnTo>
                      <a:pt x="179" y="481"/>
                    </a:lnTo>
                    <a:lnTo>
                      <a:pt x="223" y="538"/>
                    </a:lnTo>
                    <a:lnTo>
                      <a:pt x="269" y="586"/>
                    </a:lnTo>
                    <a:lnTo>
                      <a:pt x="293" y="61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" name="Freeform 5"/>
              <p:cNvSpPr>
                <a:spLocks/>
              </p:cNvSpPr>
              <p:nvPr/>
            </p:nvSpPr>
            <p:spPr bwMode="auto">
              <a:xfrm>
                <a:off x="2747" y="1411"/>
                <a:ext cx="299" cy="546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59" y="0"/>
                  </a:cxn>
                  <a:cxn ang="0">
                    <a:pos x="214" y="10"/>
                  </a:cxn>
                  <a:cxn ang="0">
                    <a:pos x="244" y="39"/>
                  </a:cxn>
                  <a:cxn ang="0">
                    <a:pos x="273" y="91"/>
                  </a:cxn>
                  <a:cxn ang="0">
                    <a:pos x="288" y="131"/>
                  </a:cxn>
                  <a:cxn ang="0">
                    <a:pos x="298" y="179"/>
                  </a:cxn>
                  <a:cxn ang="0">
                    <a:pos x="298" y="236"/>
                  </a:cxn>
                  <a:cxn ang="0">
                    <a:pos x="293" y="294"/>
                  </a:cxn>
                  <a:cxn ang="0">
                    <a:pos x="288" y="357"/>
                  </a:cxn>
                  <a:cxn ang="0">
                    <a:pos x="268" y="433"/>
                  </a:cxn>
                  <a:cxn ang="0">
                    <a:pos x="244" y="487"/>
                  </a:cxn>
                  <a:cxn ang="0">
                    <a:pos x="199" y="530"/>
                  </a:cxn>
                  <a:cxn ang="0">
                    <a:pos x="149" y="545"/>
                  </a:cxn>
                  <a:cxn ang="0">
                    <a:pos x="94" y="530"/>
                  </a:cxn>
                  <a:cxn ang="0">
                    <a:pos x="59" y="463"/>
                  </a:cxn>
                  <a:cxn ang="0">
                    <a:pos x="35" y="400"/>
                  </a:cxn>
                  <a:cxn ang="0">
                    <a:pos x="20" y="327"/>
                  </a:cxn>
                  <a:cxn ang="0">
                    <a:pos x="0" y="260"/>
                  </a:cxn>
                  <a:cxn ang="0">
                    <a:pos x="0" y="169"/>
                  </a:cxn>
                  <a:cxn ang="0">
                    <a:pos x="15" y="106"/>
                  </a:cxn>
                  <a:cxn ang="0">
                    <a:pos x="35" y="57"/>
                  </a:cxn>
                  <a:cxn ang="0">
                    <a:pos x="59" y="0"/>
                  </a:cxn>
                  <a:cxn ang="0">
                    <a:pos x="114" y="0"/>
                  </a:cxn>
                </a:cxnLst>
                <a:rect l="0" t="0" r="r" b="b"/>
                <a:pathLst>
                  <a:path w="299" h="546">
                    <a:moveTo>
                      <a:pt x="114" y="0"/>
                    </a:moveTo>
                    <a:lnTo>
                      <a:pt x="159" y="0"/>
                    </a:lnTo>
                    <a:lnTo>
                      <a:pt x="214" y="10"/>
                    </a:lnTo>
                    <a:lnTo>
                      <a:pt x="244" y="39"/>
                    </a:lnTo>
                    <a:lnTo>
                      <a:pt x="273" y="91"/>
                    </a:lnTo>
                    <a:lnTo>
                      <a:pt x="288" y="131"/>
                    </a:lnTo>
                    <a:lnTo>
                      <a:pt x="298" y="179"/>
                    </a:lnTo>
                    <a:lnTo>
                      <a:pt x="298" y="236"/>
                    </a:lnTo>
                    <a:lnTo>
                      <a:pt x="293" y="294"/>
                    </a:lnTo>
                    <a:lnTo>
                      <a:pt x="288" y="357"/>
                    </a:lnTo>
                    <a:lnTo>
                      <a:pt x="268" y="433"/>
                    </a:lnTo>
                    <a:lnTo>
                      <a:pt x="244" y="487"/>
                    </a:lnTo>
                    <a:lnTo>
                      <a:pt x="199" y="530"/>
                    </a:lnTo>
                    <a:lnTo>
                      <a:pt x="149" y="545"/>
                    </a:lnTo>
                    <a:lnTo>
                      <a:pt x="94" y="530"/>
                    </a:lnTo>
                    <a:lnTo>
                      <a:pt x="59" y="463"/>
                    </a:lnTo>
                    <a:lnTo>
                      <a:pt x="35" y="400"/>
                    </a:lnTo>
                    <a:lnTo>
                      <a:pt x="20" y="327"/>
                    </a:lnTo>
                    <a:lnTo>
                      <a:pt x="0" y="260"/>
                    </a:lnTo>
                    <a:lnTo>
                      <a:pt x="0" y="169"/>
                    </a:lnTo>
                    <a:lnTo>
                      <a:pt x="15" y="106"/>
                    </a:lnTo>
                    <a:lnTo>
                      <a:pt x="35" y="57"/>
                    </a:lnTo>
                    <a:lnTo>
                      <a:pt x="59" y="0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" name="Freeform 6"/>
              <p:cNvSpPr>
                <a:spLocks/>
              </p:cNvSpPr>
              <p:nvPr/>
            </p:nvSpPr>
            <p:spPr bwMode="auto">
              <a:xfrm>
                <a:off x="2946" y="1878"/>
                <a:ext cx="230" cy="626"/>
              </a:xfrm>
              <a:custGeom>
                <a:avLst/>
                <a:gdLst/>
                <a:ahLst/>
                <a:cxnLst>
                  <a:cxn ang="0">
                    <a:pos x="43" y="73"/>
                  </a:cxn>
                  <a:cxn ang="0">
                    <a:pos x="13" y="31"/>
                  </a:cxn>
                  <a:cxn ang="0">
                    <a:pos x="23" y="0"/>
                  </a:cxn>
                  <a:cxn ang="0">
                    <a:pos x="53" y="0"/>
                  </a:cxn>
                  <a:cxn ang="0">
                    <a:pos x="87" y="33"/>
                  </a:cxn>
                  <a:cxn ang="0">
                    <a:pos x="132" y="103"/>
                  </a:cxn>
                  <a:cxn ang="0">
                    <a:pos x="157" y="170"/>
                  </a:cxn>
                  <a:cxn ang="0">
                    <a:pos x="179" y="233"/>
                  </a:cxn>
                  <a:cxn ang="0">
                    <a:pos x="186" y="292"/>
                  </a:cxn>
                  <a:cxn ang="0">
                    <a:pos x="184" y="323"/>
                  </a:cxn>
                  <a:cxn ang="0">
                    <a:pos x="162" y="361"/>
                  </a:cxn>
                  <a:cxn ang="0">
                    <a:pos x="125" y="464"/>
                  </a:cxn>
                  <a:cxn ang="0">
                    <a:pos x="82" y="522"/>
                  </a:cxn>
                  <a:cxn ang="0">
                    <a:pos x="72" y="548"/>
                  </a:cxn>
                  <a:cxn ang="0">
                    <a:pos x="112" y="553"/>
                  </a:cxn>
                  <a:cxn ang="0">
                    <a:pos x="165" y="553"/>
                  </a:cxn>
                  <a:cxn ang="0">
                    <a:pos x="229" y="577"/>
                  </a:cxn>
                  <a:cxn ang="0">
                    <a:pos x="224" y="594"/>
                  </a:cxn>
                  <a:cxn ang="0">
                    <a:pos x="214" y="615"/>
                  </a:cxn>
                  <a:cxn ang="0">
                    <a:pos x="194" y="625"/>
                  </a:cxn>
                  <a:cxn ang="0">
                    <a:pos x="155" y="610"/>
                  </a:cxn>
                  <a:cxn ang="0">
                    <a:pos x="112" y="587"/>
                  </a:cxn>
                  <a:cxn ang="0">
                    <a:pos x="53" y="584"/>
                  </a:cxn>
                  <a:cxn ang="0">
                    <a:pos x="15" y="592"/>
                  </a:cxn>
                  <a:cxn ang="0">
                    <a:pos x="0" y="579"/>
                  </a:cxn>
                  <a:cxn ang="0">
                    <a:pos x="0" y="561"/>
                  </a:cxn>
                  <a:cxn ang="0">
                    <a:pos x="20" y="541"/>
                  </a:cxn>
                  <a:cxn ang="0">
                    <a:pos x="53" y="507"/>
                  </a:cxn>
                  <a:cxn ang="0">
                    <a:pos x="109" y="422"/>
                  </a:cxn>
                  <a:cxn ang="0">
                    <a:pos x="135" y="348"/>
                  </a:cxn>
                  <a:cxn ang="0">
                    <a:pos x="142" y="277"/>
                  </a:cxn>
                  <a:cxn ang="0">
                    <a:pos x="140" y="238"/>
                  </a:cxn>
                  <a:cxn ang="0">
                    <a:pos x="120" y="170"/>
                  </a:cxn>
                  <a:cxn ang="0">
                    <a:pos x="67" y="95"/>
                  </a:cxn>
                  <a:cxn ang="0">
                    <a:pos x="30" y="57"/>
                  </a:cxn>
                  <a:cxn ang="0">
                    <a:pos x="43" y="73"/>
                  </a:cxn>
                </a:cxnLst>
                <a:rect l="0" t="0" r="r" b="b"/>
                <a:pathLst>
                  <a:path w="230" h="626">
                    <a:moveTo>
                      <a:pt x="43" y="73"/>
                    </a:moveTo>
                    <a:lnTo>
                      <a:pt x="13" y="31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87" y="33"/>
                    </a:lnTo>
                    <a:lnTo>
                      <a:pt x="132" y="103"/>
                    </a:lnTo>
                    <a:lnTo>
                      <a:pt x="157" y="170"/>
                    </a:lnTo>
                    <a:lnTo>
                      <a:pt x="179" y="233"/>
                    </a:lnTo>
                    <a:lnTo>
                      <a:pt x="186" y="292"/>
                    </a:lnTo>
                    <a:lnTo>
                      <a:pt x="184" y="323"/>
                    </a:lnTo>
                    <a:lnTo>
                      <a:pt x="162" y="361"/>
                    </a:lnTo>
                    <a:lnTo>
                      <a:pt x="125" y="464"/>
                    </a:lnTo>
                    <a:lnTo>
                      <a:pt x="82" y="522"/>
                    </a:lnTo>
                    <a:lnTo>
                      <a:pt x="72" y="548"/>
                    </a:lnTo>
                    <a:lnTo>
                      <a:pt x="112" y="553"/>
                    </a:lnTo>
                    <a:lnTo>
                      <a:pt x="165" y="553"/>
                    </a:lnTo>
                    <a:lnTo>
                      <a:pt x="229" y="577"/>
                    </a:lnTo>
                    <a:lnTo>
                      <a:pt x="224" y="594"/>
                    </a:lnTo>
                    <a:lnTo>
                      <a:pt x="214" y="615"/>
                    </a:lnTo>
                    <a:lnTo>
                      <a:pt x="194" y="625"/>
                    </a:lnTo>
                    <a:lnTo>
                      <a:pt x="155" y="610"/>
                    </a:lnTo>
                    <a:lnTo>
                      <a:pt x="112" y="587"/>
                    </a:lnTo>
                    <a:lnTo>
                      <a:pt x="53" y="584"/>
                    </a:lnTo>
                    <a:lnTo>
                      <a:pt x="15" y="592"/>
                    </a:lnTo>
                    <a:lnTo>
                      <a:pt x="0" y="579"/>
                    </a:lnTo>
                    <a:lnTo>
                      <a:pt x="0" y="561"/>
                    </a:lnTo>
                    <a:lnTo>
                      <a:pt x="20" y="541"/>
                    </a:lnTo>
                    <a:lnTo>
                      <a:pt x="53" y="507"/>
                    </a:lnTo>
                    <a:lnTo>
                      <a:pt x="109" y="422"/>
                    </a:lnTo>
                    <a:lnTo>
                      <a:pt x="135" y="348"/>
                    </a:lnTo>
                    <a:lnTo>
                      <a:pt x="142" y="277"/>
                    </a:lnTo>
                    <a:lnTo>
                      <a:pt x="140" y="238"/>
                    </a:lnTo>
                    <a:lnTo>
                      <a:pt x="120" y="170"/>
                    </a:lnTo>
                    <a:lnTo>
                      <a:pt x="67" y="95"/>
                    </a:lnTo>
                    <a:lnTo>
                      <a:pt x="30" y="57"/>
                    </a:lnTo>
                    <a:lnTo>
                      <a:pt x="43" y="73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2642" y="1869"/>
                <a:ext cx="230" cy="667"/>
              </a:xfrm>
              <a:custGeom>
                <a:avLst/>
                <a:gdLst/>
                <a:ahLst/>
                <a:cxnLst>
                  <a:cxn ang="0">
                    <a:pos x="118" y="120"/>
                  </a:cxn>
                  <a:cxn ang="0">
                    <a:pos x="154" y="52"/>
                  </a:cxn>
                  <a:cxn ang="0">
                    <a:pos x="187" y="0"/>
                  </a:cxn>
                  <a:cxn ang="0">
                    <a:pos x="212" y="0"/>
                  </a:cxn>
                  <a:cxn ang="0">
                    <a:pos x="226" y="21"/>
                  </a:cxn>
                  <a:cxn ang="0">
                    <a:pos x="229" y="57"/>
                  </a:cxn>
                  <a:cxn ang="0">
                    <a:pos x="208" y="84"/>
                  </a:cxn>
                  <a:cxn ang="0">
                    <a:pos x="172" y="118"/>
                  </a:cxn>
                  <a:cxn ang="0">
                    <a:pos x="143" y="156"/>
                  </a:cxn>
                  <a:cxn ang="0">
                    <a:pos x="114" y="208"/>
                  </a:cxn>
                  <a:cxn ang="0">
                    <a:pos x="101" y="244"/>
                  </a:cxn>
                  <a:cxn ang="0">
                    <a:pos x="89" y="290"/>
                  </a:cxn>
                  <a:cxn ang="0">
                    <a:pos x="87" y="347"/>
                  </a:cxn>
                  <a:cxn ang="0">
                    <a:pos x="91" y="400"/>
                  </a:cxn>
                  <a:cxn ang="0">
                    <a:pos x="106" y="465"/>
                  </a:cxn>
                  <a:cxn ang="0">
                    <a:pos x="133" y="522"/>
                  </a:cxn>
                  <a:cxn ang="0">
                    <a:pos x="156" y="555"/>
                  </a:cxn>
                  <a:cxn ang="0">
                    <a:pos x="170" y="580"/>
                  </a:cxn>
                  <a:cxn ang="0">
                    <a:pos x="172" y="599"/>
                  </a:cxn>
                  <a:cxn ang="0">
                    <a:pos x="160" y="605"/>
                  </a:cxn>
                  <a:cxn ang="0">
                    <a:pos x="131" y="610"/>
                  </a:cxn>
                  <a:cxn ang="0">
                    <a:pos x="87" y="625"/>
                  </a:cxn>
                  <a:cxn ang="0">
                    <a:pos x="54" y="644"/>
                  </a:cxn>
                  <a:cxn ang="0">
                    <a:pos x="33" y="666"/>
                  </a:cxn>
                  <a:cxn ang="0">
                    <a:pos x="14" y="661"/>
                  </a:cxn>
                  <a:cxn ang="0">
                    <a:pos x="0" y="635"/>
                  </a:cxn>
                  <a:cxn ang="0">
                    <a:pos x="0" y="613"/>
                  </a:cxn>
                  <a:cxn ang="0">
                    <a:pos x="33" y="594"/>
                  </a:cxn>
                  <a:cxn ang="0">
                    <a:pos x="89" y="582"/>
                  </a:cxn>
                  <a:cxn ang="0">
                    <a:pos x="141" y="575"/>
                  </a:cxn>
                  <a:cxn ang="0">
                    <a:pos x="118" y="548"/>
                  </a:cxn>
                  <a:cxn ang="0">
                    <a:pos x="104" y="515"/>
                  </a:cxn>
                  <a:cxn ang="0">
                    <a:pos x="85" y="467"/>
                  </a:cxn>
                  <a:cxn ang="0">
                    <a:pos x="64" y="417"/>
                  </a:cxn>
                  <a:cxn ang="0">
                    <a:pos x="58" y="354"/>
                  </a:cxn>
                  <a:cxn ang="0">
                    <a:pos x="56" y="295"/>
                  </a:cxn>
                  <a:cxn ang="0">
                    <a:pos x="70" y="237"/>
                  </a:cxn>
                  <a:cxn ang="0">
                    <a:pos x="97" y="161"/>
                  </a:cxn>
                  <a:cxn ang="0">
                    <a:pos x="118" y="120"/>
                  </a:cxn>
                </a:cxnLst>
                <a:rect l="0" t="0" r="r" b="b"/>
                <a:pathLst>
                  <a:path w="230" h="667">
                    <a:moveTo>
                      <a:pt x="118" y="120"/>
                    </a:moveTo>
                    <a:lnTo>
                      <a:pt x="154" y="52"/>
                    </a:lnTo>
                    <a:lnTo>
                      <a:pt x="187" y="0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9" y="57"/>
                    </a:lnTo>
                    <a:lnTo>
                      <a:pt x="208" y="84"/>
                    </a:lnTo>
                    <a:lnTo>
                      <a:pt x="172" y="118"/>
                    </a:lnTo>
                    <a:lnTo>
                      <a:pt x="143" y="156"/>
                    </a:lnTo>
                    <a:lnTo>
                      <a:pt x="114" y="208"/>
                    </a:lnTo>
                    <a:lnTo>
                      <a:pt x="101" y="244"/>
                    </a:lnTo>
                    <a:lnTo>
                      <a:pt x="89" y="290"/>
                    </a:lnTo>
                    <a:lnTo>
                      <a:pt x="87" y="347"/>
                    </a:lnTo>
                    <a:lnTo>
                      <a:pt x="91" y="400"/>
                    </a:lnTo>
                    <a:lnTo>
                      <a:pt x="106" y="465"/>
                    </a:lnTo>
                    <a:lnTo>
                      <a:pt x="133" y="522"/>
                    </a:lnTo>
                    <a:lnTo>
                      <a:pt x="156" y="555"/>
                    </a:lnTo>
                    <a:lnTo>
                      <a:pt x="170" y="580"/>
                    </a:lnTo>
                    <a:lnTo>
                      <a:pt x="172" y="599"/>
                    </a:lnTo>
                    <a:lnTo>
                      <a:pt x="160" y="605"/>
                    </a:lnTo>
                    <a:lnTo>
                      <a:pt x="131" y="610"/>
                    </a:lnTo>
                    <a:lnTo>
                      <a:pt x="87" y="625"/>
                    </a:lnTo>
                    <a:lnTo>
                      <a:pt x="54" y="644"/>
                    </a:lnTo>
                    <a:lnTo>
                      <a:pt x="33" y="666"/>
                    </a:lnTo>
                    <a:lnTo>
                      <a:pt x="14" y="661"/>
                    </a:lnTo>
                    <a:lnTo>
                      <a:pt x="0" y="635"/>
                    </a:lnTo>
                    <a:lnTo>
                      <a:pt x="0" y="613"/>
                    </a:lnTo>
                    <a:lnTo>
                      <a:pt x="33" y="594"/>
                    </a:lnTo>
                    <a:lnTo>
                      <a:pt x="89" y="582"/>
                    </a:lnTo>
                    <a:lnTo>
                      <a:pt x="141" y="575"/>
                    </a:lnTo>
                    <a:lnTo>
                      <a:pt x="118" y="548"/>
                    </a:lnTo>
                    <a:lnTo>
                      <a:pt x="104" y="515"/>
                    </a:lnTo>
                    <a:lnTo>
                      <a:pt x="85" y="467"/>
                    </a:lnTo>
                    <a:lnTo>
                      <a:pt x="64" y="417"/>
                    </a:lnTo>
                    <a:lnTo>
                      <a:pt x="58" y="354"/>
                    </a:lnTo>
                    <a:lnTo>
                      <a:pt x="56" y="295"/>
                    </a:lnTo>
                    <a:lnTo>
                      <a:pt x="70" y="237"/>
                    </a:lnTo>
                    <a:lnTo>
                      <a:pt x="97" y="161"/>
                    </a:lnTo>
                    <a:lnTo>
                      <a:pt x="118" y="12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928" y="816"/>
              <a:ext cx="673" cy="1624"/>
              <a:chOff x="2928" y="816"/>
              <a:chExt cx="673" cy="1624"/>
            </a:xfrm>
          </p:grpSpPr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3137" y="1060"/>
                <a:ext cx="214" cy="337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54" y="4"/>
                  </a:cxn>
                  <a:cxn ang="0">
                    <a:pos x="180" y="22"/>
                  </a:cxn>
                  <a:cxn ang="0">
                    <a:pos x="197" y="47"/>
                  </a:cxn>
                  <a:cxn ang="0">
                    <a:pos x="210" y="86"/>
                  </a:cxn>
                  <a:cxn ang="0">
                    <a:pos x="213" y="151"/>
                  </a:cxn>
                  <a:cxn ang="0">
                    <a:pos x="203" y="215"/>
                  </a:cxn>
                  <a:cxn ang="0">
                    <a:pos x="187" y="263"/>
                  </a:cxn>
                  <a:cxn ang="0">
                    <a:pos x="164" y="301"/>
                  </a:cxn>
                  <a:cxn ang="0">
                    <a:pos x="141" y="327"/>
                  </a:cxn>
                  <a:cxn ang="0">
                    <a:pos x="114" y="336"/>
                  </a:cxn>
                  <a:cxn ang="0">
                    <a:pos x="88" y="332"/>
                  </a:cxn>
                  <a:cxn ang="0">
                    <a:pos x="75" y="310"/>
                  </a:cxn>
                  <a:cxn ang="0">
                    <a:pos x="56" y="276"/>
                  </a:cxn>
                  <a:cxn ang="0">
                    <a:pos x="49" y="211"/>
                  </a:cxn>
                  <a:cxn ang="0">
                    <a:pos x="56" y="142"/>
                  </a:cxn>
                  <a:cxn ang="0">
                    <a:pos x="59" y="134"/>
                  </a:cxn>
                  <a:cxn ang="0">
                    <a:pos x="0" y="64"/>
                  </a:cxn>
                  <a:cxn ang="0">
                    <a:pos x="0" y="30"/>
                  </a:cxn>
                  <a:cxn ang="0">
                    <a:pos x="10" y="26"/>
                  </a:cxn>
                  <a:cxn ang="0">
                    <a:pos x="69" y="108"/>
                  </a:cxn>
                  <a:cxn ang="0">
                    <a:pos x="75" y="69"/>
                  </a:cxn>
                  <a:cxn ang="0">
                    <a:pos x="94" y="26"/>
                  </a:cxn>
                  <a:cxn ang="0">
                    <a:pos x="114" y="9"/>
                  </a:cxn>
                  <a:cxn ang="0">
                    <a:pos x="128" y="0"/>
                  </a:cxn>
                </a:cxnLst>
                <a:rect l="0" t="0" r="r" b="b"/>
                <a:pathLst>
                  <a:path w="214" h="337">
                    <a:moveTo>
                      <a:pt x="128" y="0"/>
                    </a:moveTo>
                    <a:lnTo>
                      <a:pt x="154" y="4"/>
                    </a:lnTo>
                    <a:lnTo>
                      <a:pt x="180" y="22"/>
                    </a:lnTo>
                    <a:lnTo>
                      <a:pt x="197" y="47"/>
                    </a:lnTo>
                    <a:lnTo>
                      <a:pt x="210" y="86"/>
                    </a:lnTo>
                    <a:lnTo>
                      <a:pt x="213" y="151"/>
                    </a:lnTo>
                    <a:lnTo>
                      <a:pt x="203" y="215"/>
                    </a:lnTo>
                    <a:lnTo>
                      <a:pt x="187" y="263"/>
                    </a:lnTo>
                    <a:lnTo>
                      <a:pt x="164" y="301"/>
                    </a:lnTo>
                    <a:lnTo>
                      <a:pt x="141" y="327"/>
                    </a:lnTo>
                    <a:lnTo>
                      <a:pt x="114" y="336"/>
                    </a:lnTo>
                    <a:lnTo>
                      <a:pt x="88" y="332"/>
                    </a:lnTo>
                    <a:lnTo>
                      <a:pt x="75" y="310"/>
                    </a:lnTo>
                    <a:lnTo>
                      <a:pt x="56" y="276"/>
                    </a:lnTo>
                    <a:lnTo>
                      <a:pt x="49" y="211"/>
                    </a:lnTo>
                    <a:lnTo>
                      <a:pt x="56" y="142"/>
                    </a:lnTo>
                    <a:lnTo>
                      <a:pt x="59" y="134"/>
                    </a:lnTo>
                    <a:lnTo>
                      <a:pt x="0" y="64"/>
                    </a:lnTo>
                    <a:lnTo>
                      <a:pt x="0" y="30"/>
                    </a:lnTo>
                    <a:lnTo>
                      <a:pt x="10" y="26"/>
                    </a:lnTo>
                    <a:lnTo>
                      <a:pt x="69" y="108"/>
                    </a:lnTo>
                    <a:lnTo>
                      <a:pt x="75" y="69"/>
                    </a:lnTo>
                    <a:lnTo>
                      <a:pt x="94" y="26"/>
                    </a:lnTo>
                    <a:lnTo>
                      <a:pt x="114" y="9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3357" y="816"/>
                <a:ext cx="244" cy="697"/>
              </a:xfrm>
              <a:custGeom>
                <a:avLst/>
                <a:gdLst/>
                <a:ahLst/>
                <a:cxnLst>
                  <a:cxn ang="0">
                    <a:pos x="51" y="576"/>
                  </a:cxn>
                  <a:cxn ang="0">
                    <a:pos x="33" y="601"/>
                  </a:cxn>
                  <a:cxn ang="0">
                    <a:pos x="7" y="632"/>
                  </a:cxn>
                  <a:cxn ang="0">
                    <a:pos x="0" y="679"/>
                  </a:cxn>
                  <a:cxn ang="0">
                    <a:pos x="14" y="696"/>
                  </a:cxn>
                  <a:cxn ang="0">
                    <a:pos x="36" y="696"/>
                  </a:cxn>
                  <a:cxn ang="0">
                    <a:pos x="59" y="670"/>
                  </a:cxn>
                  <a:cxn ang="0">
                    <a:pos x="88" y="614"/>
                  </a:cxn>
                  <a:cxn ang="0">
                    <a:pos x="102" y="554"/>
                  </a:cxn>
                  <a:cxn ang="0">
                    <a:pos x="121" y="512"/>
                  </a:cxn>
                  <a:cxn ang="0">
                    <a:pos x="147" y="452"/>
                  </a:cxn>
                  <a:cxn ang="0">
                    <a:pos x="176" y="417"/>
                  </a:cxn>
                  <a:cxn ang="0">
                    <a:pos x="183" y="335"/>
                  </a:cxn>
                  <a:cxn ang="0">
                    <a:pos x="191" y="279"/>
                  </a:cxn>
                  <a:cxn ang="0">
                    <a:pos x="191" y="228"/>
                  </a:cxn>
                  <a:cxn ang="0">
                    <a:pos x="202" y="159"/>
                  </a:cxn>
                  <a:cxn ang="0">
                    <a:pos x="220" y="133"/>
                  </a:cxn>
                  <a:cxn ang="0">
                    <a:pos x="243" y="17"/>
                  </a:cxn>
                  <a:cxn ang="0">
                    <a:pos x="216" y="0"/>
                  </a:cxn>
                  <a:cxn ang="0">
                    <a:pos x="172" y="4"/>
                  </a:cxn>
                  <a:cxn ang="0">
                    <a:pos x="168" y="90"/>
                  </a:cxn>
                  <a:cxn ang="0">
                    <a:pos x="132" y="73"/>
                  </a:cxn>
                  <a:cxn ang="0">
                    <a:pos x="117" y="86"/>
                  </a:cxn>
                  <a:cxn ang="0">
                    <a:pos x="154" y="124"/>
                  </a:cxn>
                  <a:cxn ang="0">
                    <a:pos x="154" y="172"/>
                  </a:cxn>
                  <a:cxn ang="0">
                    <a:pos x="158" y="223"/>
                  </a:cxn>
                  <a:cxn ang="0">
                    <a:pos x="158" y="283"/>
                  </a:cxn>
                  <a:cxn ang="0">
                    <a:pos x="154" y="335"/>
                  </a:cxn>
                  <a:cxn ang="0">
                    <a:pos x="132" y="387"/>
                  </a:cxn>
                  <a:cxn ang="0">
                    <a:pos x="106" y="486"/>
                  </a:cxn>
                  <a:cxn ang="0">
                    <a:pos x="84" y="528"/>
                  </a:cxn>
                  <a:cxn ang="0">
                    <a:pos x="51" y="576"/>
                  </a:cxn>
                </a:cxnLst>
                <a:rect l="0" t="0" r="r" b="b"/>
                <a:pathLst>
                  <a:path w="244" h="697">
                    <a:moveTo>
                      <a:pt x="51" y="576"/>
                    </a:moveTo>
                    <a:lnTo>
                      <a:pt x="33" y="601"/>
                    </a:lnTo>
                    <a:lnTo>
                      <a:pt x="7" y="632"/>
                    </a:lnTo>
                    <a:lnTo>
                      <a:pt x="0" y="679"/>
                    </a:lnTo>
                    <a:lnTo>
                      <a:pt x="14" y="696"/>
                    </a:lnTo>
                    <a:lnTo>
                      <a:pt x="36" y="696"/>
                    </a:lnTo>
                    <a:lnTo>
                      <a:pt x="59" y="670"/>
                    </a:lnTo>
                    <a:lnTo>
                      <a:pt x="88" y="614"/>
                    </a:lnTo>
                    <a:lnTo>
                      <a:pt x="102" y="554"/>
                    </a:lnTo>
                    <a:lnTo>
                      <a:pt x="121" y="512"/>
                    </a:lnTo>
                    <a:lnTo>
                      <a:pt x="147" y="452"/>
                    </a:lnTo>
                    <a:lnTo>
                      <a:pt x="176" y="417"/>
                    </a:lnTo>
                    <a:lnTo>
                      <a:pt x="183" y="335"/>
                    </a:lnTo>
                    <a:lnTo>
                      <a:pt x="191" y="279"/>
                    </a:lnTo>
                    <a:lnTo>
                      <a:pt x="191" y="228"/>
                    </a:lnTo>
                    <a:lnTo>
                      <a:pt x="202" y="159"/>
                    </a:lnTo>
                    <a:lnTo>
                      <a:pt x="220" y="133"/>
                    </a:lnTo>
                    <a:lnTo>
                      <a:pt x="243" y="17"/>
                    </a:lnTo>
                    <a:lnTo>
                      <a:pt x="216" y="0"/>
                    </a:lnTo>
                    <a:lnTo>
                      <a:pt x="172" y="4"/>
                    </a:lnTo>
                    <a:lnTo>
                      <a:pt x="168" y="90"/>
                    </a:lnTo>
                    <a:lnTo>
                      <a:pt x="132" y="73"/>
                    </a:lnTo>
                    <a:lnTo>
                      <a:pt x="117" y="86"/>
                    </a:lnTo>
                    <a:lnTo>
                      <a:pt x="154" y="124"/>
                    </a:lnTo>
                    <a:lnTo>
                      <a:pt x="154" y="172"/>
                    </a:lnTo>
                    <a:lnTo>
                      <a:pt x="158" y="223"/>
                    </a:lnTo>
                    <a:lnTo>
                      <a:pt x="158" y="283"/>
                    </a:lnTo>
                    <a:lnTo>
                      <a:pt x="154" y="335"/>
                    </a:lnTo>
                    <a:lnTo>
                      <a:pt x="132" y="387"/>
                    </a:lnTo>
                    <a:lnTo>
                      <a:pt x="106" y="486"/>
                    </a:lnTo>
                    <a:lnTo>
                      <a:pt x="84" y="528"/>
                    </a:lnTo>
                    <a:lnTo>
                      <a:pt x="51" y="57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>
                <a:off x="2928" y="850"/>
                <a:ext cx="246" cy="671"/>
              </a:xfrm>
              <a:custGeom>
                <a:avLst/>
                <a:gdLst/>
                <a:ahLst/>
                <a:cxnLst>
                  <a:cxn ang="0">
                    <a:pos x="215" y="549"/>
                  </a:cxn>
                  <a:cxn ang="0">
                    <a:pos x="234" y="580"/>
                  </a:cxn>
                  <a:cxn ang="0">
                    <a:pos x="241" y="601"/>
                  </a:cxn>
                  <a:cxn ang="0">
                    <a:pos x="245" y="640"/>
                  </a:cxn>
                  <a:cxn ang="0">
                    <a:pos x="241" y="661"/>
                  </a:cxn>
                  <a:cxn ang="0">
                    <a:pos x="223" y="670"/>
                  </a:cxn>
                  <a:cxn ang="0">
                    <a:pos x="198" y="666"/>
                  </a:cxn>
                  <a:cxn ang="0">
                    <a:pos x="179" y="635"/>
                  </a:cxn>
                  <a:cxn ang="0">
                    <a:pos x="161" y="601"/>
                  </a:cxn>
                  <a:cxn ang="0">
                    <a:pos x="135" y="532"/>
                  </a:cxn>
                  <a:cxn ang="0">
                    <a:pos x="106" y="481"/>
                  </a:cxn>
                  <a:cxn ang="0">
                    <a:pos x="84" y="443"/>
                  </a:cxn>
                  <a:cxn ang="0">
                    <a:pos x="73" y="370"/>
                  </a:cxn>
                  <a:cxn ang="0">
                    <a:pos x="62" y="283"/>
                  </a:cxn>
                  <a:cxn ang="0">
                    <a:pos x="47" y="235"/>
                  </a:cxn>
                  <a:cxn ang="0">
                    <a:pos x="26" y="193"/>
                  </a:cxn>
                  <a:cxn ang="0">
                    <a:pos x="15" y="158"/>
                  </a:cxn>
                  <a:cxn ang="0">
                    <a:pos x="0" y="103"/>
                  </a:cxn>
                  <a:cxn ang="0">
                    <a:pos x="4" y="43"/>
                  </a:cxn>
                  <a:cxn ang="0">
                    <a:pos x="30" y="4"/>
                  </a:cxn>
                  <a:cxn ang="0">
                    <a:pos x="62" y="0"/>
                  </a:cxn>
                  <a:cxn ang="0">
                    <a:pos x="73" y="94"/>
                  </a:cxn>
                  <a:cxn ang="0">
                    <a:pos x="92" y="85"/>
                  </a:cxn>
                  <a:cxn ang="0">
                    <a:pos x="95" y="111"/>
                  </a:cxn>
                  <a:cxn ang="0">
                    <a:pos x="73" y="133"/>
                  </a:cxn>
                  <a:cxn ang="0">
                    <a:pos x="73" y="175"/>
                  </a:cxn>
                  <a:cxn ang="0">
                    <a:pos x="92" y="244"/>
                  </a:cxn>
                  <a:cxn ang="0">
                    <a:pos x="106" y="317"/>
                  </a:cxn>
                  <a:cxn ang="0">
                    <a:pos x="117" y="399"/>
                  </a:cxn>
                  <a:cxn ang="0">
                    <a:pos x="132" y="430"/>
                  </a:cxn>
                  <a:cxn ang="0">
                    <a:pos x="164" y="481"/>
                  </a:cxn>
                  <a:cxn ang="0">
                    <a:pos x="198" y="523"/>
                  </a:cxn>
                  <a:cxn ang="0">
                    <a:pos x="215" y="549"/>
                  </a:cxn>
                </a:cxnLst>
                <a:rect l="0" t="0" r="r" b="b"/>
                <a:pathLst>
                  <a:path w="246" h="671">
                    <a:moveTo>
                      <a:pt x="215" y="549"/>
                    </a:moveTo>
                    <a:lnTo>
                      <a:pt x="234" y="580"/>
                    </a:lnTo>
                    <a:lnTo>
                      <a:pt x="241" y="601"/>
                    </a:lnTo>
                    <a:lnTo>
                      <a:pt x="245" y="640"/>
                    </a:lnTo>
                    <a:lnTo>
                      <a:pt x="241" y="661"/>
                    </a:lnTo>
                    <a:lnTo>
                      <a:pt x="223" y="670"/>
                    </a:lnTo>
                    <a:lnTo>
                      <a:pt x="198" y="666"/>
                    </a:lnTo>
                    <a:lnTo>
                      <a:pt x="179" y="635"/>
                    </a:lnTo>
                    <a:lnTo>
                      <a:pt x="161" y="601"/>
                    </a:lnTo>
                    <a:lnTo>
                      <a:pt x="135" y="532"/>
                    </a:lnTo>
                    <a:lnTo>
                      <a:pt x="106" y="481"/>
                    </a:lnTo>
                    <a:lnTo>
                      <a:pt x="84" y="443"/>
                    </a:lnTo>
                    <a:lnTo>
                      <a:pt x="73" y="370"/>
                    </a:lnTo>
                    <a:lnTo>
                      <a:pt x="62" y="283"/>
                    </a:lnTo>
                    <a:lnTo>
                      <a:pt x="47" y="235"/>
                    </a:lnTo>
                    <a:lnTo>
                      <a:pt x="26" y="193"/>
                    </a:lnTo>
                    <a:lnTo>
                      <a:pt x="15" y="158"/>
                    </a:lnTo>
                    <a:lnTo>
                      <a:pt x="0" y="103"/>
                    </a:lnTo>
                    <a:lnTo>
                      <a:pt x="4" y="43"/>
                    </a:lnTo>
                    <a:lnTo>
                      <a:pt x="30" y="4"/>
                    </a:lnTo>
                    <a:lnTo>
                      <a:pt x="62" y="0"/>
                    </a:lnTo>
                    <a:lnTo>
                      <a:pt x="73" y="94"/>
                    </a:lnTo>
                    <a:lnTo>
                      <a:pt x="92" y="85"/>
                    </a:lnTo>
                    <a:lnTo>
                      <a:pt x="95" y="111"/>
                    </a:lnTo>
                    <a:lnTo>
                      <a:pt x="73" y="133"/>
                    </a:lnTo>
                    <a:lnTo>
                      <a:pt x="73" y="175"/>
                    </a:lnTo>
                    <a:lnTo>
                      <a:pt x="92" y="244"/>
                    </a:lnTo>
                    <a:lnTo>
                      <a:pt x="106" y="317"/>
                    </a:lnTo>
                    <a:lnTo>
                      <a:pt x="117" y="399"/>
                    </a:lnTo>
                    <a:lnTo>
                      <a:pt x="132" y="430"/>
                    </a:lnTo>
                    <a:lnTo>
                      <a:pt x="164" y="481"/>
                    </a:lnTo>
                    <a:lnTo>
                      <a:pt x="198" y="523"/>
                    </a:lnTo>
                    <a:lnTo>
                      <a:pt x="215" y="54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6" name="Freeform 12"/>
              <p:cNvSpPr>
                <a:spLocks/>
              </p:cNvSpPr>
              <p:nvPr/>
            </p:nvSpPr>
            <p:spPr bwMode="auto">
              <a:xfrm>
                <a:off x="3148" y="1434"/>
                <a:ext cx="221" cy="48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118" y="0"/>
                  </a:cxn>
                  <a:cxn ang="0">
                    <a:pos x="158" y="9"/>
                  </a:cxn>
                  <a:cxn ang="0">
                    <a:pos x="180" y="35"/>
                  </a:cxn>
                  <a:cxn ang="0">
                    <a:pos x="202" y="82"/>
                  </a:cxn>
                  <a:cxn ang="0">
                    <a:pos x="213" y="117"/>
                  </a:cxn>
                  <a:cxn ang="0">
                    <a:pos x="220" y="160"/>
                  </a:cxn>
                  <a:cxn ang="0">
                    <a:pos x="220" y="211"/>
                  </a:cxn>
                  <a:cxn ang="0">
                    <a:pos x="216" y="263"/>
                  </a:cxn>
                  <a:cxn ang="0">
                    <a:pos x="213" y="319"/>
                  </a:cxn>
                  <a:cxn ang="0">
                    <a:pos x="198" y="387"/>
                  </a:cxn>
                  <a:cxn ang="0">
                    <a:pos x="180" y="435"/>
                  </a:cxn>
                  <a:cxn ang="0">
                    <a:pos x="147" y="474"/>
                  </a:cxn>
                  <a:cxn ang="0">
                    <a:pos x="110" y="487"/>
                  </a:cxn>
                  <a:cxn ang="0">
                    <a:pos x="70" y="474"/>
                  </a:cxn>
                  <a:cxn ang="0">
                    <a:pos x="44" y="413"/>
                  </a:cxn>
                  <a:cxn ang="0">
                    <a:pos x="26" y="358"/>
                  </a:cxn>
                  <a:cxn ang="0">
                    <a:pos x="15" y="293"/>
                  </a:cxn>
                  <a:cxn ang="0">
                    <a:pos x="0" y="233"/>
                  </a:cxn>
                  <a:cxn ang="0">
                    <a:pos x="0" y="151"/>
                  </a:cxn>
                  <a:cxn ang="0">
                    <a:pos x="11" y="95"/>
                  </a:cxn>
                  <a:cxn ang="0">
                    <a:pos x="26" y="51"/>
                  </a:cxn>
                  <a:cxn ang="0">
                    <a:pos x="44" y="0"/>
                  </a:cxn>
                  <a:cxn ang="0">
                    <a:pos x="84" y="0"/>
                  </a:cxn>
                </a:cxnLst>
                <a:rect l="0" t="0" r="r" b="b"/>
                <a:pathLst>
                  <a:path w="221" h="488">
                    <a:moveTo>
                      <a:pt x="84" y="0"/>
                    </a:moveTo>
                    <a:lnTo>
                      <a:pt x="118" y="0"/>
                    </a:lnTo>
                    <a:lnTo>
                      <a:pt x="158" y="9"/>
                    </a:lnTo>
                    <a:lnTo>
                      <a:pt x="180" y="35"/>
                    </a:lnTo>
                    <a:lnTo>
                      <a:pt x="202" y="82"/>
                    </a:lnTo>
                    <a:lnTo>
                      <a:pt x="213" y="117"/>
                    </a:lnTo>
                    <a:lnTo>
                      <a:pt x="220" y="160"/>
                    </a:lnTo>
                    <a:lnTo>
                      <a:pt x="220" y="211"/>
                    </a:lnTo>
                    <a:lnTo>
                      <a:pt x="216" y="263"/>
                    </a:lnTo>
                    <a:lnTo>
                      <a:pt x="213" y="319"/>
                    </a:lnTo>
                    <a:lnTo>
                      <a:pt x="198" y="387"/>
                    </a:lnTo>
                    <a:lnTo>
                      <a:pt x="180" y="435"/>
                    </a:lnTo>
                    <a:lnTo>
                      <a:pt x="147" y="474"/>
                    </a:lnTo>
                    <a:lnTo>
                      <a:pt x="110" y="487"/>
                    </a:lnTo>
                    <a:lnTo>
                      <a:pt x="70" y="474"/>
                    </a:lnTo>
                    <a:lnTo>
                      <a:pt x="44" y="413"/>
                    </a:lnTo>
                    <a:lnTo>
                      <a:pt x="26" y="358"/>
                    </a:lnTo>
                    <a:lnTo>
                      <a:pt x="15" y="293"/>
                    </a:lnTo>
                    <a:lnTo>
                      <a:pt x="0" y="233"/>
                    </a:lnTo>
                    <a:lnTo>
                      <a:pt x="0" y="151"/>
                    </a:lnTo>
                    <a:lnTo>
                      <a:pt x="11" y="95"/>
                    </a:lnTo>
                    <a:lnTo>
                      <a:pt x="26" y="51"/>
                    </a:lnTo>
                    <a:lnTo>
                      <a:pt x="44" y="0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3295" y="1852"/>
                <a:ext cx="170" cy="560"/>
              </a:xfrm>
              <a:custGeom>
                <a:avLst/>
                <a:gdLst/>
                <a:ahLst/>
                <a:cxnLst>
                  <a:cxn ang="0">
                    <a:pos x="31" y="65"/>
                  </a:cxn>
                  <a:cxn ang="0">
                    <a:pos x="9" y="27"/>
                  </a:cxn>
                  <a:cxn ang="0">
                    <a:pos x="17" y="0"/>
                  </a:cxn>
                  <a:cxn ang="0">
                    <a:pos x="39" y="0"/>
                  </a:cxn>
                  <a:cxn ang="0">
                    <a:pos x="64" y="30"/>
                  </a:cxn>
                  <a:cxn ang="0">
                    <a:pos x="97" y="92"/>
                  </a:cxn>
                  <a:cxn ang="0">
                    <a:pos x="116" y="152"/>
                  </a:cxn>
                  <a:cxn ang="0">
                    <a:pos x="132" y="209"/>
                  </a:cxn>
                  <a:cxn ang="0">
                    <a:pos x="138" y="261"/>
                  </a:cxn>
                  <a:cxn ang="0">
                    <a:pos x="136" y="289"/>
                  </a:cxn>
                  <a:cxn ang="0">
                    <a:pos x="120" y="323"/>
                  </a:cxn>
                  <a:cxn ang="0">
                    <a:pos x="92" y="415"/>
                  </a:cxn>
                  <a:cxn ang="0">
                    <a:pos x="60" y="467"/>
                  </a:cxn>
                  <a:cxn ang="0">
                    <a:pos x="53" y="490"/>
                  </a:cxn>
                  <a:cxn ang="0">
                    <a:pos x="83" y="495"/>
                  </a:cxn>
                  <a:cxn ang="0">
                    <a:pos x="122" y="495"/>
                  </a:cxn>
                  <a:cxn ang="0">
                    <a:pos x="169" y="516"/>
                  </a:cxn>
                  <a:cxn ang="0">
                    <a:pos x="165" y="532"/>
                  </a:cxn>
                  <a:cxn ang="0">
                    <a:pos x="158" y="550"/>
                  </a:cxn>
                  <a:cxn ang="0">
                    <a:pos x="143" y="559"/>
                  </a:cxn>
                  <a:cxn ang="0">
                    <a:pos x="114" y="545"/>
                  </a:cxn>
                  <a:cxn ang="0">
                    <a:pos x="83" y="525"/>
                  </a:cxn>
                  <a:cxn ang="0">
                    <a:pos x="39" y="522"/>
                  </a:cxn>
                  <a:cxn ang="0">
                    <a:pos x="11" y="529"/>
                  </a:cxn>
                  <a:cxn ang="0">
                    <a:pos x="0" y="518"/>
                  </a:cxn>
                  <a:cxn ang="0">
                    <a:pos x="0" y="502"/>
                  </a:cxn>
                  <a:cxn ang="0">
                    <a:pos x="15" y="484"/>
                  </a:cxn>
                  <a:cxn ang="0">
                    <a:pos x="39" y="454"/>
                  </a:cxn>
                  <a:cxn ang="0">
                    <a:pos x="81" y="378"/>
                  </a:cxn>
                  <a:cxn ang="0">
                    <a:pos x="99" y="311"/>
                  </a:cxn>
                  <a:cxn ang="0">
                    <a:pos x="105" y="248"/>
                  </a:cxn>
                  <a:cxn ang="0">
                    <a:pos x="103" y="213"/>
                  </a:cxn>
                  <a:cxn ang="0">
                    <a:pos x="88" y="152"/>
                  </a:cxn>
                  <a:cxn ang="0">
                    <a:pos x="49" y="85"/>
                  </a:cxn>
                  <a:cxn ang="0">
                    <a:pos x="22" y="51"/>
                  </a:cxn>
                  <a:cxn ang="0">
                    <a:pos x="31" y="65"/>
                  </a:cxn>
                </a:cxnLst>
                <a:rect l="0" t="0" r="r" b="b"/>
                <a:pathLst>
                  <a:path w="170" h="560">
                    <a:moveTo>
                      <a:pt x="31" y="65"/>
                    </a:moveTo>
                    <a:lnTo>
                      <a:pt x="9" y="27"/>
                    </a:lnTo>
                    <a:lnTo>
                      <a:pt x="17" y="0"/>
                    </a:lnTo>
                    <a:lnTo>
                      <a:pt x="39" y="0"/>
                    </a:lnTo>
                    <a:lnTo>
                      <a:pt x="64" y="30"/>
                    </a:lnTo>
                    <a:lnTo>
                      <a:pt x="97" y="92"/>
                    </a:lnTo>
                    <a:lnTo>
                      <a:pt x="116" y="152"/>
                    </a:lnTo>
                    <a:lnTo>
                      <a:pt x="132" y="209"/>
                    </a:lnTo>
                    <a:lnTo>
                      <a:pt x="138" y="261"/>
                    </a:lnTo>
                    <a:lnTo>
                      <a:pt x="136" y="289"/>
                    </a:lnTo>
                    <a:lnTo>
                      <a:pt x="120" y="323"/>
                    </a:lnTo>
                    <a:lnTo>
                      <a:pt x="92" y="415"/>
                    </a:lnTo>
                    <a:lnTo>
                      <a:pt x="60" y="467"/>
                    </a:lnTo>
                    <a:lnTo>
                      <a:pt x="53" y="490"/>
                    </a:lnTo>
                    <a:lnTo>
                      <a:pt x="83" y="495"/>
                    </a:lnTo>
                    <a:lnTo>
                      <a:pt x="122" y="495"/>
                    </a:lnTo>
                    <a:lnTo>
                      <a:pt x="169" y="516"/>
                    </a:lnTo>
                    <a:lnTo>
                      <a:pt x="165" y="532"/>
                    </a:lnTo>
                    <a:lnTo>
                      <a:pt x="158" y="550"/>
                    </a:lnTo>
                    <a:lnTo>
                      <a:pt x="143" y="559"/>
                    </a:lnTo>
                    <a:lnTo>
                      <a:pt x="114" y="545"/>
                    </a:lnTo>
                    <a:lnTo>
                      <a:pt x="83" y="525"/>
                    </a:lnTo>
                    <a:lnTo>
                      <a:pt x="39" y="522"/>
                    </a:lnTo>
                    <a:lnTo>
                      <a:pt x="11" y="529"/>
                    </a:lnTo>
                    <a:lnTo>
                      <a:pt x="0" y="518"/>
                    </a:lnTo>
                    <a:lnTo>
                      <a:pt x="0" y="502"/>
                    </a:lnTo>
                    <a:lnTo>
                      <a:pt x="15" y="484"/>
                    </a:lnTo>
                    <a:lnTo>
                      <a:pt x="39" y="454"/>
                    </a:lnTo>
                    <a:lnTo>
                      <a:pt x="81" y="378"/>
                    </a:lnTo>
                    <a:lnTo>
                      <a:pt x="99" y="311"/>
                    </a:lnTo>
                    <a:lnTo>
                      <a:pt x="105" y="248"/>
                    </a:lnTo>
                    <a:lnTo>
                      <a:pt x="103" y="213"/>
                    </a:lnTo>
                    <a:lnTo>
                      <a:pt x="88" y="152"/>
                    </a:lnTo>
                    <a:lnTo>
                      <a:pt x="49" y="85"/>
                    </a:lnTo>
                    <a:lnTo>
                      <a:pt x="22" y="51"/>
                    </a:lnTo>
                    <a:lnTo>
                      <a:pt x="31" y="6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8" name="Freeform 14"/>
              <p:cNvSpPr>
                <a:spLocks/>
              </p:cNvSpPr>
              <p:nvPr/>
            </p:nvSpPr>
            <p:spPr bwMode="auto">
              <a:xfrm>
                <a:off x="3071" y="1843"/>
                <a:ext cx="169" cy="597"/>
              </a:xfrm>
              <a:custGeom>
                <a:avLst/>
                <a:gdLst/>
                <a:ahLst/>
                <a:cxnLst>
                  <a:cxn ang="0">
                    <a:pos x="87" y="108"/>
                  </a:cxn>
                  <a:cxn ang="0">
                    <a:pos x="113" y="47"/>
                  </a:cxn>
                  <a:cxn ang="0">
                    <a:pos x="137" y="0"/>
                  </a:cxn>
                  <a:cxn ang="0">
                    <a:pos x="156" y="0"/>
                  </a:cxn>
                  <a:cxn ang="0">
                    <a:pos x="166" y="19"/>
                  </a:cxn>
                  <a:cxn ang="0">
                    <a:pos x="168" y="51"/>
                  </a:cxn>
                  <a:cxn ang="0">
                    <a:pos x="153" y="75"/>
                  </a:cxn>
                  <a:cxn ang="0">
                    <a:pos x="126" y="105"/>
                  </a:cxn>
                  <a:cxn ang="0">
                    <a:pos x="105" y="139"/>
                  </a:cxn>
                  <a:cxn ang="0">
                    <a:pos x="84" y="186"/>
                  </a:cxn>
                  <a:cxn ang="0">
                    <a:pos x="74" y="218"/>
                  </a:cxn>
                  <a:cxn ang="0">
                    <a:pos x="65" y="259"/>
                  </a:cxn>
                  <a:cxn ang="0">
                    <a:pos x="64" y="311"/>
                  </a:cxn>
                  <a:cxn ang="0">
                    <a:pos x="67" y="358"/>
                  </a:cxn>
                  <a:cxn ang="0">
                    <a:pos x="78" y="416"/>
                  </a:cxn>
                  <a:cxn ang="0">
                    <a:pos x="97" y="467"/>
                  </a:cxn>
                  <a:cxn ang="0">
                    <a:pos x="114" y="497"/>
                  </a:cxn>
                  <a:cxn ang="0">
                    <a:pos x="125" y="519"/>
                  </a:cxn>
                  <a:cxn ang="0">
                    <a:pos x="126" y="536"/>
                  </a:cxn>
                  <a:cxn ang="0">
                    <a:pos x="118" y="542"/>
                  </a:cxn>
                  <a:cxn ang="0">
                    <a:pos x="96" y="546"/>
                  </a:cxn>
                  <a:cxn ang="0">
                    <a:pos x="64" y="559"/>
                  </a:cxn>
                  <a:cxn ang="0">
                    <a:pos x="39" y="576"/>
                  </a:cxn>
                  <a:cxn ang="0">
                    <a:pos x="24" y="596"/>
                  </a:cxn>
                  <a:cxn ang="0">
                    <a:pos x="10" y="592"/>
                  </a:cxn>
                  <a:cxn ang="0">
                    <a:pos x="0" y="568"/>
                  </a:cxn>
                  <a:cxn ang="0">
                    <a:pos x="0" y="548"/>
                  </a:cxn>
                  <a:cxn ang="0">
                    <a:pos x="24" y="532"/>
                  </a:cxn>
                  <a:cxn ang="0">
                    <a:pos x="65" y="521"/>
                  </a:cxn>
                  <a:cxn ang="0">
                    <a:pos x="103" y="514"/>
                  </a:cxn>
                  <a:cxn ang="0">
                    <a:pos x="87" y="491"/>
                  </a:cxn>
                  <a:cxn ang="0">
                    <a:pos x="76" y="461"/>
                  </a:cxn>
                  <a:cxn ang="0">
                    <a:pos x="62" y="418"/>
                  </a:cxn>
                  <a:cxn ang="0">
                    <a:pos x="47" y="373"/>
                  </a:cxn>
                  <a:cxn ang="0">
                    <a:pos x="42" y="317"/>
                  </a:cxn>
                  <a:cxn ang="0">
                    <a:pos x="41" y="264"/>
                  </a:cxn>
                  <a:cxn ang="0">
                    <a:pos x="52" y="212"/>
                  </a:cxn>
                  <a:cxn ang="0">
                    <a:pos x="71" y="144"/>
                  </a:cxn>
                  <a:cxn ang="0">
                    <a:pos x="87" y="108"/>
                  </a:cxn>
                </a:cxnLst>
                <a:rect l="0" t="0" r="r" b="b"/>
                <a:pathLst>
                  <a:path w="169" h="597">
                    <a:moveTo>
                      <a:pt x="87" y="108"/>
                    </a:moveTo>
                    <a:lnTo>
                      <a:pt x="113" y="47"/>
                    </a:lnTo>
                    <a:lnTo>
                      <a:pt x="137" y="0"/>
                    </a:lnTo>
                    <a:lnTo>
                      <a:pt x="156" y="0"/>
                    </a:lnTo>
                    <a:lnTo>
                      <a:pt x="166" y="19"/>
                    </a:lnTo>
                    <a:lnTo>
                      <a:pt x="168" y="51"/>
                    </a:lnTo>
                    <a:lnTo>
                      <a:pt x="153" y="75"/>
                    </a:lnTo>
                    <a:lnTo>
                      <a:pt x="126" y="105"/>
                    </a:lnTo>
                    <a:lnTo>
                      <a:pt x="105" y="139"/>
                    </a:lnTo>
                    <a:lnTo>
                      <a:pt x="84" y="186"/>
                    </a:lnTo>
                    <a:lnTo>
                      <a:pt x="74" y="218"/>
                    </a:lnTo>
                    <a:lnTo>
                      <a:pt x="65" y="259"/>
                    </a:lnTo>
                    <a:lnTo>
                      <a:pt x="64" y="311"/>
                    </a:lnTo>
                    <a:lnTo>
                      <a:pt x="67" y="358"/>
                    </a:lnTo>
                    <a:lnTo>
                      <a:pt x="78" y="416"/>
                    </a:lnTo>
                    <a:lnTo>
                      <a:pt x="97" y="467"/>
                    </a:lnTo>
                    <a:lnTo>
                      <a:pt x="114" y="497"/>
                    </a:lnTo>
                    <a:lnTo>
                      <a:pt x="125" y="519"/>
                    </a:lnTo>
                    <a:lnTo>
                      <a:pt x="126" y="536"/>
                    </a:lnTo>
                    <a:lnTo>
                      <a:pt x="118" y="542"/>
                    </a:lnTo>
                    <a:lnTo>
                      <a:pt x="96" y="546"/>
                    </a:lnTo>
                    <a:lnTo>
                      <a:pt x="64" y="559"/>
                    </a:lnTo>
                    <a:lnTo>
                      <a:pt x="39" y="576"/>
                    </a:lnTo>
                    <a:lnTo>
                      <a:pt x="24" y="596"/>
                    </a:lnTo>
                    <a:lnTo>
                      <a:pt x="10" y="592"/>
                    </a:lnTo>
                    <a:lnTo>
                      <a:pt x="0" y="568"/>
                    </a:lnTo>
                    <a:lnTo>
                      <a:pt x="0" y="548"/>
                    </a:lnTo>
                    <a:lnTo>
                      <a:pt x="24" y="532"/>
                    </a:lnTo>
                    <a:lnTo>
                      <a:pt x="65" y="521"/>
                    </a:lnTo>
                    <a:lnTo>
                      <a:pt x="103" y="514"/>
                    </a:lnTo>
                    <a:lnTo>
                      <a:pt x="87" y="491"/>
                    </a:lnTo>
                    <a:lnTo>
                      <a:pt x="76" y="461"/>
                    </a:lnTo>
                    <a:lnTo>
                      <a:pt x="62" y="418"/>
                    </a:lnTo>
                    <a:lnTo>
                      <a:pt x="47" y="373"/>
                    </a:lnTo>
                    <a:lnTo>
                      <a:pt x="42" y="317"/>
                    </a:lnTo>
                    <a:lnTo>
                      <a:pt x="41" y="264"/>
                    </a:lnTo>
                    <a:lnTo>
                      <a:pt x="52" y="212"/>
                    </a:lnTo>
                    <a:lnTo>
                      <a:pt x="71" y="144"/>
                    </a:lnTo>
                    <a:lnTo>
                      <a:pt x="87" y="108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216" y="960"/>
              <a:ext cx="625" cy="1489"/>
              <a:chOff x="3216" y="960"/>
              <a:chExt cx="625" cy="1489"/>
            </a:xfrm>
          </p:grpSpPr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410" y="1184"/>
                <a:ext cx="199" cy="309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43" y="4"/>
                  </a:cxn>
                  <a:cxn ang="0">
                    <a:pos x="168" y="20"/>
                  </a:cxn>
                  <a:cxn ang="0">
                    <a:pos x="183" y="43"/>
                  </a:cxn>
                  <a:cxn ang="0">
                    <a:pos x="195" y="79"/>
                  </a:cxn>
                  <a:cxn ang="0">
                    <a:pos x="198" y="138"/>
                  </a:cxn>
                  <a:cxn ang="0">
                    <a:pos x="189" y="197"/>
                  </a:cxn>
                  <a:cxn ang="0">
                    <a:pos x="174" y="241"/>
                  </a:cxn>
                  <a:cxn ang="0">
                    <a:pos x="153" y="276"/>
                  </a:cxn>
                  <a:cxn ang="0">
                    <a:pos x="131" y="300"/>
                  </a:cxn>
                  <a:cxn ang="0">
                    <a:pos x="106" y="308"/>
                  </a:cxn>
                  <a:cxn ang="0">
                    <a:pos x="82" y="304"/>
                  </a:cxn>
                  <a:cxn ang="0">
                    <a:pos x="70" y="284"/>
                  </a:cxn>
                  <a:cxn ang="0">
                    <a:pos x="52" y="253"/>
                  </a:cxn>
                  <a:cxn ang="0">
                    <a:pos x="45" y="193"/>
                  </a:cxn>
                  <a:cxn ang="0">
                    <a:pos x="52" y="130"/>
                  </a:cxn>
                  <a:cxn ang="0">
                    <a:pos x="55" y="123"/>
                  </a:cxn>
                  <a:cxn ang="0">
                    <a:pos x="0" y="59"/>
                  </a:cxn>
                  <a:cxn ang="0">
                    <a:pos x="0" y="28"/>
                  </a:cxn>
                  <a:cxn ang="0">
                    <a:pos x="9" y="24"/>
                  </a:cxn>
                  <a:cxn ang="0">
                    <a:pos x="64" y="99"/>
                  </a:cxn>
                  <a:cxn ang="0">
                    <a:pos x="70" y="63"/>
                  </a:cxn>
                  <a:cxn ang="0">
                    <a:pos x="88" y="24"/>
                  </a:cxn>
                  <a:cxn ang="0">
                    <a:pos x="106" y="8"/>
                  </a:cxn>
                  <a:cxn ang="0">
                    <a:pos x="119" y="0"/>
                  </a:cxn>
                </a:cxnLst>
                <a:rect l="0" t="0" r="r" b="b"/>
                <a:pathLst>
                  <a:path w="199" h="309">
                    <a:moveTo>
                      <a:pt x="119" y="0"/>
                    </a:moveTo>
                    <a:lnTo>
                      <a:pt x="143" y="4"/>
                    </a:lnTo>
                    <a:lnTo>
                      <a:pt x="168" y="20"/>
                    </a:lnTo>
                    <a:lnTo>
                      <a:pt x="183" y="43"/>
                    </a:lnTo>
                    <a:lnTo>
                      <a:pt x="195" y="79"/>
                    </a:lnTo>
                    <a:lnTo>
                      <a:pt x="198" y="138"/>
                    </a:lnTo>
                    <a:lnTo>
                      <a:pt x="189" y="197"/>
                    </a:lnTo>
                    <a:lnTo>
                      <a:pt x="174" y="241"/>
                    </a:lnTo>
                    <a:lnTo>
                      <a:pt x="153" y="276"/>
                    </a:lnTo>
                    <a:lnTo>
                      <a:pt x="131" y="300"/>
                    </a:lnTo>
                    <a:lnTo>
                      <a:pt x="106" y="308"/>
                    </a:lnTo>
                    <a:lnTo>
                      <a:pt x="82" y="304"/>
                    </a:lnTo>
                    <a:lnTo>
                      <a:pt x="70" y="284"/>
                    </a:lnTo>
                    <a:lnTo>
                      <a:pt x="52" y="253"/>
                    </a:lnTo>
                    <a:lnTo>
                      <a:pt x="45" y="193"/>
                    </a:lnTo>
                    <a:lnTo>
                      <a:pt x="52" y="130"/>
                    </a:lnTo>
                    <a:lnTo>
                      <a:pt x="55" y="123"/>
                    </a:lnTo>
                    <a:lnTo>
                      <a:pt x="0" y="59"/>
                    </a:lnTo>
                    <a:lnTo>
                      <a:pt x="0" y="28"/>
                    </a:lnTo>
                    <a:lnTo>
                      <a:pt x="9" y="24"/>
                    </a:lnTo>
                    <a:lnTo>
                      <a:pt x="64" y="99"/>
                    </a:lnTo>
                    <a:lnTo>
                      <a:pt x="70" y="63"/>
                    </a:lnTo>
                    <a:lnTo>
                      <a:pt x="88" y="24"/>
                    </a:lnTo>
                    <a:lnTo>
                      <a:pt x="106" y="8"/>
                    </a:lnTo>
                    <a:lnTo>
                      <a:pt x="11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3614" y="960"/>
                <a:ext cx="227" cy="639"/>
              </a:xfrm>
              <a:custGeom>
                <a:avLst/>
                <a:gdLst/>
                <a:ahLst/>
                <a:cxnLst>
                  <a:cxn ang="0">
                    <a:pos x="48" y="528"/>
                  </a:cxn>
                  <a:cxn ang="0">
                    <a:pos x="30" y="551"/>
                  </a:cxn>
                  <a:cxn ang="0">
                    <a:pos x="6" y="579"/>
                  </a:cxn>
                  <a:cxn ang="0">
                    <a:pos x="0" y="622"/>
                  </a:cxn>
                  <a:cxn ang="0">
                    <a:pos x="13" y="638"/>
                  </a:cxn>
                  <a:cxn ang="0">
                    <a:pos x="34" y="638"/>
                  </a:cxn>
                  <a:cxn ang="0">
                    <a:pos x="54" y="614"/>
                  </a:cxn>
                  <a:cxn ang="0">
                    <a:pos x="81" y="563"/>
                  </a:cxn>
                  <a:cxn ang="0">
                    <a:pos x="95" y="508"/>
                  </a:cxn>
                  <a:cxn ang="0">
                    <a:pos x="112" y="469"/>
                  </a:cxn>
                  <a:cxn ang="0">
                    <a:pos x="137" y="414"/>
                  </a:cxn>
                  <a:cxn ang="0">
                    <a:pos x="163" y="382"/>
                  </a:cxn>
                  <a:cxn ang="0">
                    <a:pos x="170" y="307"/>
                  </a:cxn>
                  <a:cxn ang="0">
                    <a:pos x="177" y="256"/>
                  </a:cxn>
                  <a:cxn ang="0">
                    <a:pos x="177" y="209"/>
                  </a:cxn>
                  <a:cxn ang="0">
                    <a:pos x="188" y="146"/>
                  </a:cxn>
                  <a:cxn ang="0">
                    <a:pos x="205" y="122"/>
                  </a:cxn>
                  <a:cxn ang="0">
                    <a:pos x="226" y="16"/>
                  </a:cxn>
                  <a:cxn ang="0">
                    <a:pos x="201" y="0"/>
                  </a:cxn>
                  <a:cxn ang="0">
                    <a:pos x="160" y="4"/>
                  </a:cxn>
                  <a:cxn ang="0">
                    <a:pos x="157" y="83"/>
                  </a:cxn>
                  <a:cxn ang="0">
                    <a:pos x="123" y="67"/>
                  </a:cxn>
                  <a:cxn ang="0">
                    <a:pos x="109" y="79"/>
                  </a:cxn>
                  <a:cxn ang="0">
                    <a:pos x="143" y="114"/>
                  </a:cxn>
                  <a:cxn ang="0">
                    <a:pos x="143" y="158"/>
                  </a:cxn>
                  <a:cxn ang="0">
                    <a:pos x="147" y="205"/>
                  </a:cxn>
                  <a:cxn ang="0">
                    <a:pos x="147" y="260"/>
                  </a:cxn>
                  <a:cxn ang="0">
                    <a:pos x="143" y="307"/>
                  </a:cxn>
                  <a:cxn ang="0">
                    <a:pos x="123" y="354"/>
                  </a:cxn>
                  <a:cxn ang="0">
                    <a:pos x="99" y="445"/>
                  </a:cxn>
                  <a:cxn ang="0">
                    <a:pos x="78" y="484"/>
                  </a:cxn>
                  <a:cxn ang="0">
                    <a:pos x="48" y="528"/>
                  </a:cxn>
                </a:cxnLst>
                <a:rect l="0" t="0" r="r" b="b"/>
                <a:pathLst>
                  <a:path w="227" h="639">
                    <a:moveTo>
                      <a:pt x="48" y="528"/>
                    </a:moveTo>
                    <a:lnTo>
                      <a:pt x="30" y="551"/>
                    </a:lnTo>
                    <a:lnTo>
                      <a:pt x="6" y="579"/>
                    </a:lnTo>
                    <a:lnTo>
                      <a:pt x="0" y="622"/>
                    </a:lnTo>
                    <a:lnTo>
                      <a:pt x="13" y="638"/>
                    </a:lnTo>
                    <a:lnTo>
                      <a:pt x="34" y="638"/>
                    </a:lnTo>
                    <a:lnTo>
                      <a:pt x="54" y="614"/>
                    </a:lnTo>
                    <a:lnTo>
                      <a:pt x="81" y="563"/>
                    </a:lnTo>
                    <a:lnTo>
                      <a:pt x="95" y="508"/>
                    </a:lnTo>
                    <a:lnTo>
                      <a:pt x="112" y="469"/>
                    </a:lnTo>
                    <a:lnTo>
                      <a:pt x="137" y="414"/>
                    </a:lnTo>
                    <a:lnTo>
                      <a:pt x="163" y="382"/>
                    </a:lnTo>
                    <a:lnTo>
                      <a:pt x="170" y="307"/>
                    </a:lnTo>
                    <a:lnTo>
                      <a:pt x="177" y="256"/>
                    </a:lnTo>
                    <a:lnTo>
                      <a:pt x="177" y="209"/>
                    </a:lnTo>
                    <a:lnTo>
                      <a:pt x="188" y="146"/>
                    </a:lnTo>
                    <a:lnTo>
                      <a:pt x="205" y="122"/>
                    </a:lnTo>
                    <a:lnTo>
                      <a:pt x="226" y="16"/>
                    </a:lnTo>
                    <a:lnTo>
                      <a:pt x="201" y="0"/>
                    </a:lnTo>
                    <a:lnTo>
                      <a:pt x="160" y="4"/>
                    </a:lnTo>
                    <a:lnTo>
                      <a:pt x="157" y="83"/>
                    </a:lnTo>
                    <a:lnTo>
                      <a:pt x="123" y="67"/>
                    </a:lnTo>
                    <a:lnTo>
                      <a:pt x="109" y="79"/>
                    </a:lnTo>
                    <a:lnTo>
                      <a:pt x="143" y="114"/>
                    </a:lnTo>
                    <a:lnTo>
                      <a:pt x="143" y="158"/>
                    </a:lnTo>
                    <a:lnTo>
                      <a:pt x="147" y="205"/>
                    </a:lnTo>
                    <a:lnTo>
                      <a:pt x="147" y="260"/>
                    </a:lnTo>
                    <a:lnTo>
                      <a:pt x="143" y="307"/>
                    </a:lnTo>
                    <a:lnTo>
                      <a:pt x="123" y="354"/>
                    </a:lnTo>
                    <a:lnTo>
                      <a:pt x="99" y="445"/>
                    </a:lnTo>
                    <a:lnTo>
                      <a:pt x="78" y="484"/>
                    </a:lnTo>
                    <a:lnTo>
                      <a:pt x="48" y="528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3216" y="991"/>
                <a:ext cx="229" cy="616"/>
              </a:xfrm>
              <a:custGeom>
                <a:avLst/>
                <a:gdLst/>
                <a:ahLst/>
                <a:cxnLst>
                  <a:cxn ang="0">
                    <a:pos x="201" y="504"/>
                  </a:cxn>
                  <a:cxn ang="0">
                    <a:pos x="218" y="532"/>
                  </a:cxn>
                  <a:cxn ang="0">
                    <a:pos x="225" y="551"/>
                  </a:cxn>
                  <a:cxn ang="0">
                    <a:pos x="228" y="587"/>
                  </a:cxn>
                  <a:cxn ang="0">
                    <a:pos x="225" y="607"/>
                  </a:cxn>
                  <a:cxn ang="0">
                    <a:pos x="207" y="615"/>
                  </a:cxn>
                  <a:cxn ang="0">
                    <a:pos x="184" y="611"/>
                  </a:cxn>
                  <a:cxn ang="0">
                    <a:pos x="167" y="583"/>
                  </a:cxn>
                  <a:cxn ang="0">
                    <a:pos x="150" y="551"/>
                  </a:cxn>
                  <a:cxn ang="0">
                    <a:pos x="126" y="488"/>
                  </a:cxn>
                  <a:cxn ang="0">
                    <a:pos x="99" y="441"/>
                  </a:cxn>
                  <a:cxn ang="0">
                    <a:pos x="78" y="406"/>
                  </a:cxn>
                  <a:cxn ang="0">
                    <a:pos x="68" y="339"/>
                  </a:cxn>
                  <a:cxn ang="0">
                    <a:pos x="58" y="260"/>
                  </a:cxn>
                  <a:cxn ang="0">
                    <a:pos x="44" y="216"/>
                  </a:cxn>
                  <a:cxn ang="0">
                    <a:pos x="24" y="177"/>
                  </a:cxn>
                  <a:cxn ang="0">
                    <a:pos x="14" y="145"/>
                  </a:cxn>
                  <a:cxn ang="0">
                    <a:pos x="0" y="94"/>
                  </a:cxn>
                  <a:cxn ang="0">
                    <a:pos x="3" y="39"/>
                  </a:cxn>
                  <a:cxn ang="0">
                    <a:pos x="27" y="3"/>
                  </a:cxn>
                  <a:cxn ang="0">
                    <a:pos x="58" y="0"/>
                  </a:cxn>
                  <a:cxn ang="0">
                    <a:pos x="68" y="86"/>
                  </a:cxn>
                  <a:cxn ang="0">
                    <a:pos x="85" y="78"/>
                  </a:cxn>
                  <a:cxn ang="0">
                    <a:pos x="88" y="102"/>
                  </a:cxn>
                  <a:cxn ang="0">
                    <a:pos x="68" y="122"/>
                  </a:cxn>
                  <a:cxn ang="0">
                    <a:pos x="68" y="161"/>
                  </a:cxn>
                  <a:cxn ang="0">
                    <a:pos x="85" y="224"/>
                  </a:cxn>
                  <a:cxn ang="0">
                    <a:pos x="99" y="291"/>
                  </a:cxn>
                  <a:cxn ang="0">
                    <a:pos x="109" y="366"/>
                  </a:cxn>
                  <a:cxn ang="0">
                    <a:pos x="123" y="394"/>
                  </a:cxn>
                  <a:cxn ang="0">
                    <a:pos x="153" y="441"/>
                  </a:cxn>
                  <a:cxn ang="0">
                    <a:pos x="184" y="480"/>
                  </a:cxn>
                  <a:cxn ang="0">
                    <a:pos x="201" y="504"/>
                  </a:cxn>
                </a:cxnLst>
                <a:rect l="0" t="0" r="r" b="b"/>
                <a:pathLst>
                  <a:path w="229" h="616">
                    <a:moveTo>
                      <a:pt x="201" y="504"/>
                    </a:moveTo>
                    <a:lnTo>
                      <a:pt x="218" y="532"/>
                    </a:lnTo>
                    <a:lnTo>
                      <a:pt x="225" y="551"/>
                    </a:lnTo>
                    <a:lnTo>
                      <a:pt x="228" y="587"/>
                    </a:lnTo>
                    <a:lnTo>
                      <a:pt x="225" y="607"/>
                    </a:lnTo>
                    <a:lnTo>
                      <a:pt x="207" y="615"/>
                    </a:lnTo>
                    <a:lnTo>
                      <a:pt x="184" y="611"/>
                    </a:lnTo>
                    <a:lnTo>
                      <a:pt x="167" y="583"/>
                    </a:lnTo>
                    <a:lnTo>
                      <a:pt x="150" y="551"/>
                    </a:lnTo>
                    <a:lnTo>
                      <a:pt x="126" y="488"/>
                    </a:lnTo>
                    <a:lnTo>
                      <a:pt x="99" y="441"/>
                    </a:lnTo>
                    <a:lnTo>
                      <a:pt x="78" y="406"/>
                    </a:lnTo>
                    <a:lnTo>
                      <a:pt x="68" y="339"/>
                    </a:lnTo>
                    <a:lnTo>
                      <a:pt x="58" y="260"/>
                    </a:lnTo>
                    <a:lnTo>
                      <a:pt x="44" y="216"/>
                    </a:lnTo>
                    <a:lnTo>
                      <a:pt x="24" y="177"/>
                    </a:lnTo>
                    <a:lnTo>
                      <a:pt x="14" y="145"/>
                    </a:lnTo>
                    <a:lnTo>
                      <a:pt x="0" y="94"/>
                    </a:lnTo>
                    <a:lnTo>
                      <a:pt x="3" y="39"/>
                    </a:lnTo>
                    <a:lnTo>
                      <a:pt x="27" y="3"/>
                    </a:lnTo>
                    <a:lnTo>
                      <a:pt x="58" y="0"/>
                    </a:lnTo>
                    <a:lnTo>
                      <a:pt x="68" y="86"/>
                    </a:lnTo>
                    <a:lnTo>
                      <a:pt x="85" y="78"/>
                    </a:lnTo>
                    <a:lnTo>
                      <a:pt x="88" y="102"/>
                    </a:lnTo>
                    <a:lnTo>
                      <a:pt x="68" y="122"/>
                    </a:lnTo>
                    <a:lnTo>
                      <a:pt x="68" y="161"/>
                    </a:lnTo>
                    <a:lnTo>
                      <a:pt x="85" y="224"/>
                    </a:lnTo>
                    <a:lnTo>
                      <a:pt x="99" y="291"/>
                    </a:lnTo>
                    <a:lnTo>
                      <a:pt x="109" y="366"/>
                    </a:lnTo>
                    <a:lnTo>
                      <a:pt x="123" y="394"/>
                    </a:lnTo>
                    <a:lnTo>
                      <a:pt x="153" y="441"/>
                    </a:lnTo>
                    <a:lnTo>
                      <a:pt x="184" y="480"/>
                    </a:lnTo>
                    <a:lnTo>
                      <a:pt x="201" y="50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>
                <a:off x="3420" y="1527"/>
                <a:ext cx="206" cy="447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10" y="0"/>
                  </a:cxn>
                  <a:cxn ang="0">
                    <a:pos x="147" y="8"/>
                  </a:cxn>
                  <a:cxn ang="0">
                    <a:pos x="168" y="32"/>
                  </a:cxn>
                  <a:cxn ang="0">
                    <a:pos x="188" y="75"/>
                  </a:cxn>
                  <a:cxn ang="0">
                    <a:pos x="198" y="107"/>
                  </a:cxn>
                  <a:cxn ang="0">
                    <a:pos x="205" y="146"/>
                  </a:cxn>
                  <a:cxn ang="0">
                    <a:pos x="205" y="193"/>
                  </a:cxn>
                  <a:cxn ang="0">
                    <a:pos x="202" y="241"/>
                  </a:cxn>
                  <a:cxn ang="0">
                    <a:pos x="198" y="292"/>
                  </a:cxn>
                  <a:cxn ang="0">
                    <a:pos x="184" y="355"/>
                  </a:cxn>
                  <a:cxn ang="0">
                    <a:pos x="168" y="398"/>
                  </a:cxn>
                  <a:cxn ang="0">
                    <a:pos x="137" y="434"/>
                  </a:cxn>
                  <a:cxn ang="0">
                    <a:pos x="103" y="446"/>
                  </a:cxn>
                  <a:cxn ang="0">
                    <a:pos x="65" y="434"/>
                  </a:cxn>
                  <a:cxn ang="0">
                    <a:pos x="41" y="379"/>
                  </a:cxn>
                  <a:cxn ang="0">
                    <a:pos x="24" y="328"/>
                  </a:cxn>
                  <a:cxn ang="0">
                    <a:pos x="14" y="268"/>
                  </a:cxn>
                  <a:cxn ang="0">
                    <a:pos x="0" y="213"/>
                  </a:cxn>
                  <a:cxn ang="0">
                    <a:pos x="0" y="138"/>
                  </a:cxn>
                  <a:cxn ang="0">
                    <a:pos x="10" y="87"/>
                  </a:cxn>
                  <a:cxn ang="0">
                    <a:pos x="24" y="47"/>
                  </a:cxn>
                  <a:cxn ang="0">
                    <a:pos x="41" y="0"/>
                  </a:cxn>
                  <a:cxn ang="0">
                    <a:pos x="78" y="0"/>
                  </a:cxn>
                </a:cxnLst>
                <a:rect l="0" t="0" r="r" b="b"/>
                <a:pathLst>
                  <a:path w="206" h="447">
                    <a:moveTo>
                      <a:pt x="78" y="0"/>
                    </a:moveTo>
                    <a:lnTo>
                      <a:pt x="110" y="0"/>
                    </a:lnTo>
                    <a:lnTo>
                      <a:pt x="147" y="8"/>
                    </a:lnTo>
                    <a:lnTo>
                      <a:pt x="168" y="32"/>
                    </a:lnTo>
                    <a:lnTo>
                      <a:pt x="188" y="75"/>
                    </a:lnTo>
                    <a:lnTo>
                      <a:pt x="198" y="107"/>
                    </a:lnTo>
                    <a:lnTo>
                      <a:pt x="205" y="146"/>
                    </a:lnTo>
                    <a:lnTo>
                      <a:pt x="205" y="193"/>
                    </a:lnTo>
                    <a:lnTo>
                      <a:pt x="202" y="241"/>
                    </a:lnTo>
                    <a:lnTo>
                      <a:pt x="198" y="292"/>
                    </a:lnTo>
                    <a:lnTo>
                      <a:pt x="184" y="355"/>
                    </a:lnTo>
                    <a:lnTo>
                      <a:pt x="168" y="398"/>
                    </a:lnTo>
                    <a:lnTo>
                      <a:pt x="137" y="434"/>
                    </a:lnTo>
                    <a:lnTo>
                      <a:pt x="103" y="446"/>
                    </a:lnTo>
                    <a:lnTo>
                      <a:pt x="65" y="434"/>
                    </a:lnTo>
                    <a:lnTo>
                      <a:pt x="41" y="379"/>
                    </a:lnTo>
                    <a:lnTo>
                      <a:pt x="24" y="328"/>
                    </a:lnTo>
                    <a:lnTo>
                      <a:pt x="14" y="268"/>
                    </a:lnTo>
                    <a:lnTo>
                      <a:pt x="0" y="213"/>
                    </a:lnTo>
                    <a:lnTo>
                      <a:pt x="0" y="138"/>
                    </a:lnTo>
                    <a:lnTo>
                      <a:pt x="10" y="87"/>
                    </a:lnTo>
                    <a:lnTo>
                      <a:pt x="24" y="47"/>
                    </a:lnTo>
                    <a:lnTo>
                      <a:pt x="41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>
                <a:off x="3557" y="1910"/>
                <a:ext cx="157" cy="513"/>
              </a:xfrm>
              <a:custGeom>
                <a:avLst/>
                <a:gdLst/>
                <a:ahLst/>
                <a:cxnLst>
                  <a:cxn ang="0">
                    <a:pos x="29" y="60"/>
                  </a:cxn>
                  <a:cxn ang="0">
                    <a:pos x="9" y="25"/>
                  </a:cxn>
                  <a:cxn ang="0">
                    <a:pos x="15" y="0"/>
                  </a:cxn>
                  <a:cxn ang="0">
                    <a:pos x="36" y="0"/>
                  </a:cxn>
                  <a:cxn ang="0">
                    <a:pos x="59" y="27"/>
                  </a:cxn>
                  <a:cxn ang="0">
                    <a:pos x="90" y="85"/>
                  </a:cxn>
                  <a:cxn ang="0">
                    <a:pos x="107" y="139"/>
                  </a:cxn>
                  <a:cxn ang="0">
                    <a:pos x="122" y="191"/>
                  </a:cxn>
                  <a:cxn ang="0">
                    <a:pos x="127" y="239"/>
                  </a:cxn>
                  <a:cxn ang="0">
                    <a:pos x="125" y="265"/>
                  </a:cxn>
                  <a:cxn ang="0">
                    <a:pos x="110" y="296"/>
                  </a:cxn>
                  <a:cxn ang="0">
                    <a:pos x="85" y="380"/>
                  </a:cxn>
                  <a:cxn ang="0">
                    <a:pos x="56" y="428"/>
                  </a:cxn>
                  <a:cxn ang="0">
                    <a:pos x="49" y="449"/>
                  </a:cxn>
                  <a:cxn ang="0">
                    <a:pos x="76" y="453"/>
                  </a:cxn>
                  <a:cxn ang="0">
                    <a:pos x="112" y="453"/>
                  </a:cxn>
                  <a:cxn ang="0">
                    <a:pos x="156" y="472"/>
                  </a:cxn>
                  <a:cxn ang="0">
                    <a:pos x="153" y="487"/>
                  </a:cxn>
                  <a:cxn ang="0">
                    <a:pos x="146" y="503"/>
                  </a:cxn>
                  <a:cxn ang="0">
                    <a:pos x="132" y="512"/>
                  </a:cxn>
                  <a:cxn ang="0">
                    <a:pos x="105" y="499"/>
                  </a:cxn>
                  <a:cxn ang="0">
                    <a:pos x="76" y="481"/>
                  </a:cxn>
                  <a:cxn ang="0">
                    <a:pos x="36" y="478"/>
                  </a:cxn>
                  <a:cxn ang="0">
                    <a:pos x="10" y="485"/>
                  </a:cxn>
                  <a:cxn ang="0">
                    <a:pos x="0" y="474"/>
                  </a:cxn>
                  <a:cxn ang="0">
                    <a:pos x="0" y="460"/>
                  </a:cxn>
                  <a:cxn ang="0">
                    <a:pos x="14" y="443"/>
                  </a:cxn>
                  <a:cxn ang="0">
                    <a:pos x="36" y="415"/>
                  </a:cxn>
                  <a:cxn ang="0">
                    <a:pos x="75" y="346"/>
                  </a:cxn>
                  <a:cxn ang="0">
                    <a:pos x="92" y="285"/>
                  </a:cxn>
                  <a:cxn ang="0">
                    <a:pos x="97" y="227"/>
                  </a:cxn>
                  <a:cxn ang="0">
                    <a:pos x="95" y="195"/>
                  </a:cxn>
                  <a:cxn ang="0">
                    <a:pos x="81" y="139"/>
                  </a:cxn>
                  <a:cxn ang="0">
                    <a:pos x="46" y="78"/>
                  </a:cxn>
                  <a:cxn ang="0">
                    <a:pos x="20" y="47"/>
                  </a:cxn>
                  <a:cxn ang="0">
                    <a:pos x="29" y="60"/>
                  </a:cxn>
                </a:cxnLst>
                <a:rect l="0" t="0" r="r" b="b"/>
                <a:pathLst>
                  <a:path w="157" h="513">
                    <a:moveTo>
                      <a:pt x="29" y="60"/>
                    </a:moveTo>
                    <a:lnTo>
                      <a:pt x="9" y="25"/>
                    </a:lnTo>
                    <a:lnTo>
                      <a:pt x="15" y="0"/>
                    </a:lnTo>
                    <a:lnTo>
                      <a:pt x="36" y="0"/>
                    </a:lnTo>
                    <a:lnTo>
                      <a:pt x="59" y="27"/>
                    </a:lnTo>
                    <a:lnTo>
                      <a:pt x="90" y="85"/>
                    </a:lnTo>
                    <a:lnTo>
                      <a:pt x="107" y="139"/>
                    </a:lnTo>
                    <a:lnTo>
                      <a:pt x="122" y="191"/>
                    </a:lnTo>
                    <a:lnTo>
                      <a:pt x="127" y="239"/>
                    </a:lnTo>
                    <a:lnTo>
                      <a:pt x="125" y="265"/>
                    </a:lnTo>
                    <a:lnTo>
                      <a:pt x="110" y="296"/>
                    </a:lnTo>
                    <a:lnTo>
                      <a:pt x="85" y="380"/>
                    </a:lnTo>
                    <a:lnTo>
                      <a:pt x="56" y="428"/>
                    </a:lnTo>
                    <a:lnTo>
                      <a:pt x="49" y="449"/>
                    </a:lnTo>
                    <a:lnTo>
                      <a:pt x="76" y="453"/>
                    </a:lnTo>
                    <a:lnTo>
                      <a:pt x="112" y="453"/>
                    </a:lnTo>
                    <a:lnTo>
                      <a:pt x="156" y="472"/>
                    </a:lnTo>
                    <a:lnTo>
                      <a:pt x="153" y="487"/>
                    </a:lnTo>
                    <a:lnTo>
                      <a:pt x="146" y="503"/>
                    </a:lnTo>
                    <a:lnTo>
                      <a:pt x="132" y="512"/>
                    </a:lnTo>
                    <a:lnTo>
                      <a:pt x="105" y="499"/>
                    </a:lnTo>
                    <a:lnTo>
                      <a:pt x="76" y="481"/>
                    </a:lnTo>
                    <a:lnTo>
                      <a:pt x="36" y="478"/>
                    </a:lnTo>
                    <a:lnTo>
                      <a:pt x="10" y="485"/>
                    </a:lnTo>
                    <a:lnTo>
                      <a:pt x="0" y="474"/>
                    </a:lnTo>
                    <a:lnTo>
                      <a:pt x="0" y="460"/>
                    </a:lnTo>
                    <a:lnTo>
                      <a:pt x="14" y="443"/>
                    </a:lnTo>
                    <a:lnTo>
                      <a:pt x="36" y="415"/>
                    </a:lnTo>
                    <a:lnTo>
                      <a:pt x="75" y="346"/>
                    </a:lnTo>
                    <a:lnTo>
                      <a:pt x="92" y="285"/>
                    </a:lnTo>
                    <a:lnTo>
                      <a:pt x="97" y="227"/>
                    </a:lnTo>
                    <a:lnTo>
                      <a:pt x="95" y="195"/>
                    </a:lnTo>
                    <a:lnTo>
                      <a:pt x="81" y="139"/>
                    </a:lnTo>
                    <a:lnTo>
                      <a:pt x="46" y="78"/>
                    </a:lnTo>
                    <a:lnTo>
                      <a:pt x="20" y="47"/>
                    </a:lnTo>
                    <a:lnTo>
                      <a:pt x="29" y="6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3349" y="1902"/>
                <a:ext cx="157" cy="547"/>
              </a:xfrm>
              <a:custGeom>
                <a:avLst/>
                <a:gdLst/>
                <a:ahLst/>
                <a:cxnLst>
                  <a:cxn ang="0">
                    <a:pos x="81" y="99"/>
                  </a:cxn>
                  <a:cxn ang="0">
                    <a:pos x="105" y="43"/>
                  </a:cxn>
                  <a:cxn ang="0">
                    <a:pos x="127" y="0"/>
                  </a:cxn>
                  <a:cxn ang="0">
                    <a:pos x="145" y="0"/>
                  </a:cxn>
                  <a:cxn ang="0">
                    <a:pos x="154" y="17"/>
                  </a:cxn>
                  <a:cxn ang="0">
                    <a:pos x="156" y="47"/>
                  </a:cxn>
                  <a:cxn ang="0">
                    <a:pos x="142" y="69"/>
                  </a:cxn>
                  <a:cxn ang="0">
                    <a:pos x="117" y="97"/>
                  </a:cxn>
                  <a:cxn ang="0">
                    <a:pos x="98" y="128"/>
                  </a:cxn>
                  <a:cxn ang="0">
                    <a:pos x="78" y="171"/>
                  </a:cxn>
                  <a:cxn ang="0">
                    <a:pos x="69" y="200"/>
                  </a:cxn>
                  <a:cxn ang="0">
                    <a:pos x="61" y="238"/>
                  </a:cxn>
                  <a:cxn ang="0">
                    <a:pos x="59" y="285"/>
                  </a:cxn>
                  <a:cxn ang="0">
                    <a:pos x="62" y="328"/>
                  </a:cxn>
                  <a:cxn ang="0">
                    <a:pos x="72" y="381"/>
                  </a:cxn>
                  <a:cxn ang="0">
                    <a:pos x="90" y="428"/>
                  </a:cxn>
                  <a:cxn ang="0">
                    <a:pos x="106" y="455"/>
                  </a:cxn>
                  <a:cxn ang="0">
                    <a:pos x="116" y="475"/>
                  </a:cxn>
                  <a:cxn ang="0">
                    <a:pos x="117" y="491"/>
                  </a:cxn>
                  <a:cxn ang="0">
                    <a:pos x="109" y="496"/>
                  </a:cxn>
                  <a:cxn ang="0">
                    <a:pos x="89" y="500"/>
                  </a:cxn>
                  <a:cxn ang="0">
                    <a:pos x="59" y="512"/>
                  </a:cxn>
                  <a:cxn ang="0">
                    <a:pos x="37" y="528"/>
                  </a:cxn>
                  <a:cxn ang="0">
                    <a:pos x="22" y="546"/>
                  </a:cxn>
                  <a:cxn ang="0">
                    <a:pos x="10" y="542"/>
                  </a:cxn>
                  <a:cxn ang="0">
                    <a:pos x="0" y="520"/>
                  </a:cxn>
                  <a:cxn ang="0">
                    <a:pos x="0" y="502"/>
                  </a:cxn>
                  <a:cxn ang="0">
                    <a:pos x="22" y="487"/>
                  </a:cxn>
                  <a:cxn ang="0">
                    <a:pos x="61" y="477"/>
                  </a:cxn>
                  <a:cxn ang="0">
                    <a:pos x="96" y="471"/>
                  </a:cxn>
                  <a:cxn ang="0">
                    <a:pos x="81" y="449"/>
                  </a:cxn>
                  <a:cxn ang="0">
                    <a:pos x="71" y="422"/>
                  </a:cxn>
                  <a:cxn ang="0">
                    <a:pos x="58" y="383"/>
                  </a:cxn>
                  <a:cxn ang="0">
                    <a:pos x="43" y="341"/>
                  </a:cxn>
                  <a:cxn ang="0">
                    <a:pos x="39" y="291"/>
                  </a:cxn>
                  <a:cxn ang="0">
                    <a:pos x="38" y="242"/>
                  </a:cxn>
                  <a:cxn ang="0">
                    <a:pos x="48" y="195"/>
                  </a:cxn>
                  <a:cxn ang="0">
                    <a:pos x="66" y="132"/>
                  </a:cxn>
                  <a:cxn ang="0">
                    <a:pos x="81" y="99"/>
                  </a:cxn>
                </a:cxnLst>
                <a:rect l="0" t="0" r="r" b="b"/>
                <a:pathLst>
                  <a:path w="157" h="547">
                    <a:moveTo>
                      <a:pt x="81" y="99"/>
                    </a:moveTo>
                    <a:lnTo>
                      <a:pt x="105" y="43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54" y="17"/>
                    </a:lnTo>
                    <a:lnTo>
                      <a:pt x="156" y="47"/>
                    </a:lnTo>
                    <a:lnTo>
                      <a:pt x="142" y="69"/>
                    </a:lnTo>
                    <a:lnTo>
                      <a:pt x="117" y="97"/>
                    </a:lnTo>
                    <a:lnTo>
                      <a:pt x="98" y="128"/>
                    </a:lnTo>
                    <a:lnTo>
                      <a:pt x="78" y="171"/>
                    </a:lnTo>
                    <a:lnTo>
                      <a:pt x="69" y="200"/>
                    </a:lnTo>
                    <a:lnTo>
                      <a:pt x="61" y="238"/>
                    </a:lnTo>
                    <a:lnTo>
                      <a:pt x="59" y="285"/>
                    </a:lnTo>
                    <a:lnTo>
                      <a:pt x="62" y="328"/>
                    </a:lnTo>
                    <a:lnTo>
                      <a:pt x="72" y="381"/>
                    </a:lnTo>
                    <a:lnTo>
                      <a:pt x="90" y="428"/>
                    </a:lnTo>
                    <a:lnTo>
                      <a:pt x="106" y="455"/>
                    </a:lnTo>
                    <a:lnTo>
                      <a:pt x="116" y="475"/>
                    </a:lnTo>
                    <a:lnTo>
                      <a:pt x="117" y="491"/>
                    </a:lnTo>
                    <a:lnTo>
                      <a:pt x="109" y="496"/>
                    </a:lnTo>
                    <a:lnTo>
                      <a:pt x="89" y="500"/>
                    </a:lnTo>
                    <a:lnTo>
                      <a:pt x="59" y="512"/>
                    </a:lnTo>
                    <a:lnTo>
                      <a:pt x="37" y="528"/>
                    </a:lnTo>
                    <a:lnTo>
                      <a:pt x="22" y="546"/>
                    </a:lnTo>
                    <a:lnTo>
                      <a:pt x="10" y="542"/>
                    </a:lnTo>
                    <a:lnTo>
                      <a:pt x="0" y="520"/>
                    </a:lnTo>
                    <a:lnTo>
                      <a:pt x="0" y="502"/>
                    </a:lnTo>
                    <a:lnTo>
                      <a:pt x="22" y="487"/>
                    </a:lnTo>
                    <a:lnTo>
                      <a:pt x="61" y="477"/>
                    </a:lnTo>
                    <a:lnTo>
                      <a:pt x="96" y="471"/>
                    </a:lnTo>
                    <a:lnTo>
                      <a:pt x="81" y="449"/>
                    </a:lnTo>
                    <a:lnTo>
                      <a:pt x="71" y="422"/>
                    </a:lnTo>
                    <a:lnTo>
                      <a:pt x="58" y="383"/>
                    </a:lnTo>
                    <a:lnTo>
                      <a:pt x="43" y="341"/>
                    </a:lnTo>
                    <a:lnTo>
                      <a:pt x="39" y="291"/>
                    </a:lnTo>
                    <a:lnTo>
                      <a:pt x="38" y="242"/>
                    </a:lnTo>
                    <a:lnTo>
                      <a:pt x="48" y="195"/>
                    </a:lnTo>
                    <a:lnTo>
                      <a:pt x="66" y="132"/>
                    </a:lnTo>
                    <a:lnTo>
                      <a:pt x="81" y="9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3504" y="864"/>
              <a:ext cx="577" cy="1537"/>
              <a:chOff x="3504" y="864"/>
              <a:chExt cx="577" cy="1537"/>
            </a:xfrm>
          </p:grpSpPr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3683" y="1095"/>
                <a:ext cx="183" cy="31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32" y="4"/>
                  </a:cxn>
                  <a:cxn ang="0">
                    <a:pos x="154" y="21"/>
                  </a:cxn>
                  <a:cxn ang="0">
                    <a:pos x="168" y="44"/>
                  </a:cxn>
                  <a:cxn ang="0">
                    <a:pos x="179" y="81"/>
                  </a:cxn>
                  <a:cxn ang="0">
                    <a:pos x="182" y="143"/>
                  </a:cxn>
                  <a:cxn ang="0">
                    <a:pos x="174" y="204"/>
                  </a:cxn>
                  <a:cxn ang="0">
                    <a:pos x="160" y="249"/>
                  </a:cxn>
                  <a:cxn ang="0">
                    <a:pos x="140" y="285"/>
                  </a:cxn>
                  <a:cxn ang="0">
                    <a:pos x="121" y="310"/>
                  </a:cxn>
                  <a:cxn ang="0">
                    <a:pos x="98" y="318"/>
                  </a:cxn>
                  <a:cxn ang="0">
                    <a:pos x="75" y="314"/>
                  </a:cxn>
                  <a:cxn ang="0">
                    <a:pos x="64" y="293"/>
                  </a:cxn>
                  <a:cxn ang="0">
                    <a:pos x="47" y="261"/>
                  </a:cxn>
                  <a:cxn ang="0">
                    <a:pos x="42" y="200"/>
                  </a:cxn>
                  <a:cxn ang="0">
                    <a:pos x="47" y="135"/>
                  </a:cxn>
                  <a:cxn ang="0">
                    <a:pos x="50" y="127"/>
                  </a:cxn>
                  <a:cxn ang="0">
                    <a:pos x="0" y="61"/>
                  </a:cxn>
                  <a:cxn ang="0">
                    <a:pos x="0" y="29"/>
                  </a:cxn>
                  <a:cxn ang="0">
                    <a:pos x="8" y="25"/>
                  </a:cxn>
                  <a:cxn ang="0">
                    <a:pos x="59" y="102"/>
                  </a:cxn>
                  <a:cxn ang="0">
                    <a:pos x="64" y="65"/>
                  </a:cxn>
                  <a:cxn ang="0">
                    <a:pos x="81" y="25"/>
                  </a:cxn>
                  <a:cxn ang="0">
                    <a:pos x="98" y="8"/>
                  </a:cxn>
                  <a:cxn ang="0">
                    <a:pos x="109" y="0"/>
                  </a:cxn>
                </a:cxnLst>
                <a:rect l="0" t="0" r="r" b="b"/>
                <a:pathLst>
                  <a:path w="183" h="319">
                    <a:moveTo>
                      <a:pt x="109" y="0"/>
                    </a:moveTo>
                    <a:lnTo>
                      <a:pt x="132" y="4"/>
                    </a:lnTo>
                    <a:lnTo>
                      <a:pt x="154" y="21"/>
                    </a:lnTo>
                    <a:lnTo>
                      <a:pt x="168" y="44"/>
                    </a:lnTo>
                    <a:lnTo>
                      <a:pt x="179" y="81"/>
                    </a:lnTo>
                    <a:lnTo>
                      <a:pt x="182" y="143"/>
                    </a:lnTo>
                    <a:lnTo>
                      <a:pt x="174" y="204"/>
                    </a:lnTo>
                    <a:lnTo>
                      <a:pt x="160" y="249"/>
                    </a:lnTo>
                    <a:lnTo>
                      <a:pt x="140" y="285"/>
                    </a:lnTo>
                    <a:lnTo>
                      <a:pt x="121" y="310"/>
                    </a:lnTo>
                    <a:lnTo>
                      <a:pt x="98" y="318"/>
                    </a:lnTo>
                    <a:lnTo>
                      <a:pt x="75" y="314"/>
                    </a:lnTo>
                    <a:lnTo>
                      <a:pt x="64" y="293"/>
                    </a:lnTo>
                    <a:lnTo>
                      <a:pt x="47" y="261"/>
                    </a:lnTo>
                    <a:lnTo>
                      <a:pt x="42" y="200"/>
                    </a:lnTo>
                    <a:lnTo>
                      <a:pt x="47" y="135"/>
                    </a:lnTo>
                    <a:lnTo>
                      <a:pt x="50" y="127"/>
                    </a:lnTo>
                    <a:lnTo>
                      <a:pt x="0" y="61"/>
                    </a:lnTo>
                    <a:lnTo>
                      <a:pt x="0" y="29"/>
                    </a:lnTo>
                    <a:lnTo>
                      <a:pt x="8" y="25"/>
                    </a:lnTo>
                    <a:lnTo>
                      <a:pt x="59" y="102"/>
                    </a:lnTo>
                    <a:lnTo>
                      <a:pt x="64" y="65"/>
                    </a:lnTo>
                    <a:lnTo>
                      <a:pt x="81" y="25"/>
                    </a:lnTo>
                    <a:lnTo>
                      <a:pt x="98" y="8"/>
                    </a:lnTo>
                    <a:lnTo>
                      <a:pt x="10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872" y="864"/>
                <a:ext cx="209" cy="659"/>
              </a:xfrm>
              <a:custGeom>
                <a:avLst/>
                <a:gdLst/>
                <a:ahLst/>
                <a:cxnLst>
                  <a:cxn ang="0">
                    <a:pos x="44" y="545"/>
                  </a:cxn>
                  <a:cxn ang="0">
                    <a:pos x="28" y="568"/>
                  </a:cxn>
                  <a:cxn ang="0">
                    <a:pos x="6" y="597"/>
                  </a:cxn>
                  <a:cxn ang="0">
                    <a:pos x="0" y="642"/>
                  </a:cxn>
                  <a:cxn ang="0">
                    <a:pos x="12" y="658"/>
                  </a:cxn>
                  <a:cxn ang="0">
                    <a:pos x="31" y="658"/>
                  </a:cxn>
                  <a:cxn ang="0">
                    <a:pos x="50" y="633"/>
                  </a:cxn>
                  <a:cxn ang="0">
                    <a:pos x="75" y="581"/>
                  </a:cxn>
                  <a:cxn ang="0">
                    <a:pos x="88" y="524"/>
                  </a:cxn>
                  <a:cxn ang="0">
                    <a:pos x="103" y="484"/>
                  </a:cxn>
                  <a:cxn ang="0">
                    <a:pos x="126" y="427"/>
                  </a:cxn>
                  <a:cxn ang="0">
                    <a:pos x="150" y="394"/>
                  </a:cxn>
                  <a:cxn ang="0">
                    <a:pos x="157" y="316"/>
                  </a:cxn>
                  <a:cxn ang="0">
                    <a:pos x="163" y="264"/>
                  </a:cxn>
                  <a:cxn ang="0">
                    <a:pos x="163" y="215"/>
                  </a:cxn>
                  <a:cxn ang="0">
                    <a:pos x="173" y="150"/>
                  </a:cxn>
                  <a:cxn ang="0">
                    <a:pos x="188" y="126"/>
                  </a:cxn>
                  <a:cxn ang="0">
                    <a:pos x="208" y="16"/>
                  </a:cxn>
                  <a:cxn ang="0">
                    <a:pos x="185" y="0"/>
                  </a:cxn>
                  <a:cxn ang="0">
                    <a:pos x="147" y="4"/>
                  </a:cxn>
                  <a:cxn ang="0">
                    <a:pos x="144" y="85"/>
                  </a:cxn>
                  <a:cxn ang="0">
                    <a:pos x="113" y="69"/>
                  </a:cxn>
                  <a:cxn ang="0">
                    <a:pos x="100" y="81"/>
                  </a:cxn>
                  <a:cxn ang="0">
                    <a:pos x="132" y="118"/>
                  </a:cxn>
                  <a:cxn ang="0">
                    <a:pos x="132" y="163"/>
                  </a:cxn>
                  <a:cxn ang="0">
                    <a:pos x="135" y="211"/>
                  </a:cxn>
                  <a:cxn ang="0">
                    <a:pos x="135" y="268"/>
                  </a:cxn>
                  <a:cxn ang="0">
                    <a:pos x="132" y="316"/>
                  </a:cxn>
                  <a:cxn ang="0">
                    <a:pos x="113" y="366"/>
                  </a:cxn>
                  <a:cxn ang="0">
                    <a:pos x="91" y="459"/>
                  </a:cxn>
                  <a:cxn ang="0">
                    <a:pos x="72" y="499"/>
                  </a:cxn>
                  <a:cxn ang="0">
                    <a:pos x="44" y="545"/>
                  </a:cxn>
                </a:cxnLst>
                <a:rect l="0" t="0" r="r" b="b"/>
                <a:pathLst>
                  <a:path w="209" h="659">
                    <a:moveTo>
                      <a:pt x="44" y="545"/>
                    </a:moveTo>
                    <a:lnTo>
                      <a:pt x="28" y="568"/>
                    </a:lnTo>
                    <a:lnTo>
                      <a:pt x="6" y="597"/>
                    </a:lnTo>
                    <a:lnTo>
                      <a:pt x="0" y="642"/>
                    </a:lnTo>
                    <a:lnTo>
                      <a:pt x="12" y="658"/>
                    </a:lnTo>
                    <a:lnTo>
                      <a:pt x="31" y="658"/>
                    </a:lnTo>
                    <a:lnTo>
                      <a:pt x="50" y="633"/>
                    </a:lnTo>
                    <a:lnTo>
                      <a:pt x="75" y="581"/>
                    </a:lnTo>
                    <a:lnTo>
                      <a:pt x="88" y="524"/>
                    </a:lnTo>
                    <a:lnTo>
                      <a:pt x="103" y="484"/>
                    </a:lnTo>
                    <a:lnTo>
                      <a:pt x="126" y="427"/>
                    </a:lnTo>
                    <a:lnTo>
                      <a:pt x="150" y="394"/>
                    </a:lnTo>
                    <a:lnTo>
                      <a:pt x="157" y="316"/>
                    </a:lnTo>
                    <a:lnTo>
                      <a:pt x="163" y="264"/>
                    </a:lnTo>
                    <a:lnTo>
                      <a:pt x="163" y="215"/>
                    </a:lnTo>
                    <a:lnTo>
                      <a:pt x="173" y="150"/>
                    </a:lnTo>
                    <a:lnTo>
                      <a:pt x="188" y="126"/>
                    </a:lnTo>
                    <a:lnTo>
                      <a:pt x="208" y="16"/>
                    </a:lnTo>
                    <a:lnTo>
                      <a:pt x="185" y="0"/>
                    </a:lnTo>
                    <a:lnTo>
                      <a:pt x="147" y="4"/>
                    </a:lnTo>
                    <a:lnTo>
                      <a:pt x="144" y="85"/>
                    </a:lnTo>
                    <a:lnTo>
                      <a:pt x="113" y="69"/>
                    </a:lnTo>
                    <a:lnTo>
                      <a:pt x="100" y="81"/>
                    </a:lnTo>
                    <a:lnTo>
                      <a:pt x="132" y="118"/>
                    </a:lnTo>
                    <a:lnTo>
                      <a:pt x="132" y="163"/>
                    </a:lnTo>
                    <a:lnTo>
                      <a:pt x="135" y="211"/>
                    </a:lnTo>
                    <a:lnTo>
                      <a:pt x="135" y="268"/>
                    </a:lnTo>
                    <a:lnTo>
                      <a:pt x="132" y="316"/>
                    </a:lnTo>
                    <a:lnTo>
                      <a:pt x="113" y="366"/>
                    </a:lnTo>
                    <a:lnTo>
                      <a:pt x="91" y="459"/>
                    </a:lnTo>
                    <a:lnTo>
                      <a:pt x="72" y="499"/>
                    </a:lnTo>
                    <a:lnTo>
                      <a:pt x="44" y="54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504" y="896"/>
                <a:ext cx="211" cy="635"/>
              </a:xfrm>
              <a:custGeom>
                <a:avLst/>
                <a:gdLst/>
                <a:ahLst/>
                <a:cxnLst>
                  <a:cxn ang="0">
                    <a:pos x="185" y="520"/>
                  </a:cxn>
                  <a:cxn ang="0">
                    <a:pos x="201" y="549"/>
                  </a:cxn>
                  <a:cxn ang="0">
                    <a:pos x="207" y="568"/>
                  </a:cxn>
                  <a:cxn ang="0">
                    <a:pos x="210" y="605"/>
                  </a:cxn>
                  <a:cxn ang="0">
                    <a:pos x="207" y="626"/>
                  </a:cxn>
                  <a:cxn ang="0">
                    <a:pos x="191" y="634"/>
                  </a:cxn>
                  <a:cxn ang="0">
                    <a:pos x="169" y="630"/>
                  </a:cxn>
                  <a:cxn ang="0">
                    <a:pos x="154" y="601"/>
                  </a:cxn>
                  <a:cxn ang="0">
                    <a:pos x="138" y="568"/>
                  </a:cxn>
                  <a:cxn ang="0">
                    <a:pos x="116" y="504"/>
                  </a:cxn>
                  <a:cxn ang="0">
                    <a:pos x="91" y="455"/>
                  </a:cxn>
                  <a:cxn ang="0">
                    <a:pos x="72" y="419"/>
                  </a:cxn>
                  <a:cxn ang="0">
                    <a:pos x="63" y="350"/>
                  </a:cxn>
                  <a:cxn ang="0">
                    <a:pos x="53" y="268"/>
                  </a:cxn>
                  <a:cxn ang="0">
                    <a:pos x="41" y="223"/>
                  </a:cxn>
                  <a:cxn ang="0">
                    <a:pos x="22" y="182"/>
                  </a:cxn>
                  <a:cxn ang="0">
                    <a:pos x="13" y="150"/>
                  </a:cxn>
                  <a:cxn ang="0">
                    <a:pos x="0" y="97"/>
                  </a:cxn>
                  <a:cxn ang="0">
                    <a:pos x="3" y="40"/>
                  </a:cxn>
                  <a:cxn ang="0">
                    <a:pos x="25" y="3"/>
                  </a:cxn>
                  <a:cxn ang="0">
                    <a:pos x="53" y="0"/>
                  </a:cxn>
                  <a:cxn ang="0">
                    <a:pos x="63" y="89"/>
                  </a:cxn>
                  <a:cxn ang="0">
                    <a:pos x="79" y="81"/>
                  </a:cxn>
                  <a:cxn ang="0">
                    <a:pos x="81" y="105"/>
                  </a:cxn>
                  <a:cxn ang="0">
                    <a:pos x="63" y="126"/>
                  </a:cxn>
                  <a:cxn ang="0">
                    <a:pos x="63" y="166"/>
                  </a:cxn>
                  <a:cxn ang="0">
                    <a:pos x="79" y="231"/>
                  </a:cxn>
                  <a:cxn ang="0">
                    <a:pos x="91" y="300"/>
                  </a:cxn>
                  <a:cxn ang="0">
                    <a:pos x="100" y="378"/>
                  </a:cxn>
                  <a:cxn ang="0">
                    <a:pos x="113" y="406"/>
                  </a:cxn>
                  <a:cxn ang="0">
                    <a:pos x="141" y="455"/>
                  </a:cxn>
                  <a:cxn ang="0">
                    <a:pos x="169" y="495"/>
                  </a:cxn>
                  <a:cxn ang="0">
                    <a:pos x="185" y="520"/>
                  </a:cxn>
                </a:cxnLst>
                <a:rect l="0" t="0" r="r" b="b"/>
                <a:pathLst>
                  <a:path w="211" h="635">
                    <a:moveTo>
                      <a:pt x="185" y="520"/>
                    </a:moveTo>
                    <a:lnTo>
                      <a:pt x="201" y="549"/>
                    </a:lnTo>
                    <a:lnTo>
                      <a:pt x="207" y="568"/>
                    </a:lnTo>
                    <a:lnTo>
                      <a:pt x="210" y="605"/>
                    </a:lnTo>
                    <a:lnTo>
                      <a:pt x="207" y="626"/>
                    </a:lnTo>
                    <a:lnTo>
                      <a:pt x="191" y="634"/>
                    </a:lnTo>
                    <a:lnTo>
                      <a:pt x="169" y="630"/>
                    </a:lnTo>
                    <a:lnTo>
                      <a:pt x="154" y="601"/>
                    </a:lnTo>
                    <a:lnTo>
                      <a:pt x="138" y="568"/>
                    </a:lnTo>
                    <a:lnTo>
                      <a:pt x="116" y="504"/>
                    </a:lnTo>
                    <a:lnTo>
                      <a:pt x="91" y="455"/>
                    </a:lnTo>
                    <a:lnTo>
                      <a:pt x="72" y="419"/>
                    </a:lnTo>
                    <a:lnTo>
                      <a:pt x="63" y="350"/>
                    </a:lnTo>
                    <a:lnTo>
                      <a:pt x="53" y="268"/>
                    </a:lnTo>
                    <a:lnTo>
                      <a:pt x="41" y="223"/>
                    </a:lnTo>
                    <a:lnTo>
                      <a:pt x="22" y="182"/>
                    </a:lnTo>
                    <a:lnTo>
                      <a:pt x="13" y="150"/>
                    </a:lnTo>
                    <a:lnTo>
                      <a:pt x="0" y="97"/>
                    </a:lnTo>
                    <a:lnTo>
                      <a:pt x="3" y="40"/>
                    </a:lnTo>
                    <a:lnTo>
                      <a:pt x="25" y="3"/>
                    </a:lnTo>
                    <a:lnTo>
                      <a:pt x="53" y="0"/>
                    </a:lnTo>
                    <a:lnTo>
                      <a:pt x="63" y="89"/>
                    </a:lnTo>
                    <a:lnTo>
                      <a:pt x="79" y="81"/>
                    </a:lnTo>
                    <a:lnTo>
                      <a:pt x="81" y="105"/>
                    </a:lnTo>
                    <a:lnTo>
                      <a:pt x="63" y="126"/>
                    </a:lnTo>
                    <a:lnTo>
                      <a:pt x="63" y="166"/>
                    </a:lnTo>
                    <a:lnTo>
                      <a:pt x="79" y="231"/>
                    </a:lnTo>
                    <a:lnTo>
                      <a:pt x="91" y="300"/>
                    </a:lnTo>
                    <a:lnTo>
                      <a:pt x="100" y="378"/>
                    </a:lnTo>
                    <a:lnTo>
                      <a:pt x="113" y="406"/>
                    </a:lnTo>
                    <a:lnTo>
                      <a:pt x="141" y="455"/>
                    </a:lnTo>
                    <a:lnTo>
                      <a:pt x="169" y="495"/>
                    </a:lnTo>
                    <a:lnTo>
                      <a:pt x="185" y="52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3693" y="1449"/>
                <a:ext cx="189" cy="46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01" y="0"/>
                  </a:cxn>
                  <a:cxn ang="0">
                    <a:pos x="135" y="8"/>
                  </a:cxn>
                  <a:cxn ang="0">
                    <a:pos x="154" y="33"/>
                  </a:cxn>
                  <a:cxn ang="0">
                    <a:pos x="172" y="77"/>
                  </a:cxn>
                  <a:cxn ang="0">
                    <a:pos x="182" y="111"/>
                  </a:cxn>
                  <a:cxn ang="0">
                    <a:pos x="188" y="151"/>
                  </a:cxn>
                  <a:cxn ang="0">
                    <a:pos x="188" y="200"/>
                  </a:cxn>
                  <a:cxn ang="0">
                    <a:pos x="185" y="249"/>
                  </a:cxn>
                  <a:cxn ang="0">
                    <a:pos x="182" y="302"/>
                  </a:cxn>
                  <a:cxn ang="0">
                    <a:pos x="169" y="367"/>
                  </a:cxn>
                  <a:cxn ang="0">
                    <a:pos x="154" y="412"/>
                  </a:cxn>
                  <a:cxn ang="0">
                    <a:pos x="125" y="449"/>
                  </a:cxn>
                  <a:cxn ang="0">
                    <a:pos x="94" y="461"/>
                  </a:cxn>
                  <a:cxn ang="0">
                    <a:pos x="60" y="449"/>
                  </a:cxn>
                  <a:cxn ang="0">
                    <a:pos x="37" y="391"/>
                  </a:cxn>
                  <a:cxn ang="0">
                    <a:pos x="22" y="339"/>
                  </a:cxn>
                  <a:cxn ang="0">
                    <a:pos x="13" y="277"/>
                  </a:cxn>
                  <a:cxn ang="0">
                    <a:pos x="0" y="220"/>
                  </a:cxn>
                  <a:cxn ang="0">
                    <a:pos x="0" y="143"/>
                  </a:cxn>
                  <a:cxn ang="0">
                    <a:pos x="9" y="90"/>
                  </a:cxn>
                  <a:cxn ang="0">
                    <a:pos x="22" y="49"/>
                  </a:cxn>
                  <a:cxn ang="0">
                    <a:pos x="37" y="0"/>
                  </a:cxn>
                  <a:cxn ang="0">
                    <a:pos x="72" y="0"/>
                  </a:cxn>
                </a:cxnLst>
                <a:rect l="0" t="0" r="r" b="b"/>
                <a:pathLst>
                  <a:path w="189" h="462">
                    <a:moveTo>
                      <a:pt x="72" y="0"/>
                    </a:moveTo>
                    <a:lnTo>
                      <a:pt x="101" y="0"/>
                    </a:lnTo>
                    <a:lnTo>
                      <a:pt x="135" y="8"/>
                    </a:lnTo>
                    <a:lnTo>
                      <a:pt x="154" y="33"/>
                    </a:lnTo>
                    <a:lnTo>
                      <a:pt x="172" y="77"/>
                    </a:lnTo>
                    <a:lnTo>
                      <a:pt x="182" y="111"/>
                    </a:lnTo>
                    <a:lnTo>
                      <a:pt x="188" y="151"/>
                    </a:lnTo>
                    <a:lnTo>
                      <a:pt x="188" y="200"/>
                    </a:lnTo>
                    <a:lnTo>
                      <a:pt x="185" y="249"/>
                    </a:lnTo>
                    <a:lnTo>
                      <a:pt x="182" y="302"/>
                    </a:lnTo>
                    <a:lnTo>
                      <a:pt x="169" y="367"/>
                    </a:lnTo>
                    <a:lnTo>
                      <a:pt x="154" y="412"/>
                    </a:lnTo>
                    <a:lnTo>
                      <a:pt x="125" y="449"/>
                    </a:lnTo>
                    <a:lnTo>
                      <a:pt x="94" y="461"/>
                    </a:lnTo>
                    <a:lnTo>
                      <a:pt x="60" y="449"/>
                    </a:lnTo>
                    <a:lnTo>
                      <a:pt x="37" y="391"/>
                    </a:lnTo>
                    <a:lnTo>
                      <a:pt x="22" y="339"/>
                    </a:lnTo>
                    <a:lnTo>
                      <a:pt x="13" y="277"/>
                    </a:lnTo>
                    <a:lnTo>
                      <a:pt x="0" y="220"/>
                    </a:lnTo>
                    <a:lnTo>
                      <a:pt x="0" y="143"/>
                    </a:lnTo>
                    <a:lnTo>
                      <a:pt x="9" y="90"/>
                    </a:lnTo>
                    <a:lnTo>
                      <a:pt x="22" y="49"/>
                    </a:lnTo>
                    <a:lnTo>
                      <a:pt x="37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3818" y="1844"/>
                <a:ext cx="146" cy="530"/>
              </a:xfrm>
              <a:custGeom>
                <a:avLst/>
                <a:gdLst/>
                <a:ahLst/>
                <a:cxnLst>
                  <a:cxn ang="0">
                    <a:pos x="27" y="62"/>
                  </a:cxn>
                  <a:cxn ang="0">
                    <a:pos x="8" y="26"/>
                  </a:cxn>
                  <a:cxn ang="0">
                    <a:pos x="14" y="0"/>
                  </a:cxn>
                  <a:cxn ang="0">
                    <a:pos x="33" y="0"/>
                  </a:cxn>
                  <a:cxn ang="0">
                    <a:pos x="55" y="28"/>
                  </a:cxn>
                  <a:cxn ang="0">
                    <a:pos x="84" y="87"/>
                  </a:cxn>
                  <a:cxn ang="0">
                    <a:pos x="99" y="144"/>
                  </a:cxn>
                  <a:cxn ang="0">
                    <a:pos x="113" y="198"/>
                  </a:cxn>
                  <a:cxn ang="0">
                    <a:pos x="118" y="247"/>
                  </a:cxn>
                  <a:cxn ang="0">
                    <a:pos x="116" y="273"/>
                  </a:cxn>
                  <a:cxn ang="0">
                    <a:pos x="103" y="306"/>
                  </a:cxn>
                  <a:cxn ang="0">
                    <a:pos x="79" y="393"/>
                  </a:cxn>
                  <a:cxn ang="0">
                    <a:pos x="52" y="442"/>
                  </a:cxn>
                  <a:cxn ang="0">
                    <a:pos x="46" y="464"/>
                  </a:cxn>
                  <a:cxn ang="0">
                    <a:pos x="71" y="468"/>
                  </a:cxn>
                  <a:cxn ang="0">
                    <a:pos x="104" y="468"/>
                  </a:cxn>
                  <a:cxn ang="0">
                    <a:pos x="145" y="488"/>
                  </a:cxn>
                  <a:cxn ang="0">
                    <a:pos x="142" y="503"/>
                  </a:cxn>
                  <a:cxn ang="0">
                    <a:pos x="135" y="520"/>
                  </a:cxn>
                  <a:cxn ang="0">
                    <a:pos x="123" y="529"/>
                  </a:cxn>
                  <a:cxn ang="0">
                    <a:pos x="98" y="516"/>
                  </a:cxn>
                  <a:cxn ang="0">
                    <a:pos x="71" y="497"/>
                  </a:cxn>
                  <a:cxn ang="0">
                    <a:pos x="33" y="494"/>
                  </a:cxn>
                  <a:cxn ang="0">
                    <a:pos x="10" y="501"/>
                  </a:cxn>
                  <a:cxn ang="0">
                    <a:pos x="0" y="490"/>
                  </a:cxn>
                  <a:cxn ang="0">
                    <a:pos x="0" y="475"/>
                  </a:cxn>
                  <a:cxn ang="0">
                    <a:pos x="13" y="458"/>
                  </a:cxn>
                  <a:cxn ang="0">
                    <a:pos x="33" y="429"/>
                  </a:cxn>
                  <a:cxn ang="0">
                    <a:pos x="69" y="357"/>
                  </a:cxn>
                  <a:cxn ang="0">
                    <a:pos x="85" y="295"/>
                  </a:cxn>
                  <a:cxn ang="0">
                    <a:pos x="90" y="234"/>
                  </a:cxn>
                  <a:cxn ang="0">
                    <a:pos x="88" y="202"/>
                  </a:cxn>
                  <a:cxn ang="0">
                    <a:pos x="76" y="144"/>
                  </a:cxn>
                  <a:cxn ang="0">
                    <a:pos x="42" y="81"/>
                  </a:cxn>
                  <a:cxn ang="0">
                    <a:pos x="19" y="49"/>
                  </a:cxn>
                  <a:cxn ang="0">
                    <a:pos x="27" y="62"/>
                  </a:cxn>
                </a:cxnLst>
                <a:rect l="0" t="0" r="r" b="b"/>
                <a:pathLst>
                  <a:path w="146" h="530">
                    <a:moveTo>
                      <a:pt x="27" y="62"/>
                    </a:moveTo>
                    <a:lnTo>
                      <a:pt x="8" y="26"/>
                    </a:lnTo>
                    <a:lnTo>
                      <a:pt x="14" y="0"/>
                    </a:lnTo>
                    <a:lnTo>
                      <a:pt x="33" y="0"/>
                    </a:lnTo>
                    <a:lnTo>
                      <a:pt x="55" y="28"/>
                    </a:lnTo>
                    <a:lnTo>
                      <a:pt x="84" y="87"/>
                    </a:lnTo>
                    <a:lnTo>
                      <a:pt x="99" y="144"/>
                    </a:lnTo>
                    <a:lnTo>
                      <a:pt x="113" y="198"/>
                    </a:lnTo>
                    <a:lnTo>
                      <a:pt x="118" y="247"/>
                    </a:lnTo>
                    <a:lnTo>
                      <a:pt x="116" y="273"/>
                    </a:lnTo>
                    <a:lnTo>
                      <a:pt x="103" y="306"/>
                    </a:lnTo>
                    <a:lnTo>
                      <a:pt x="79" y="393"/>
                    </a:lnTo>
                    <a:lnTo>
                      <a:pt x="52" y="442"/>
                    </a:lnTo>
                    <a:lnTo>
                      <a:pt x="46" y="464"/>
                    </a:lnTo>
                    <a:lnTo>
                      <a:pt x="71" y="468"/>
                    </a:lnTo>
                    <a:lnTo>
                      <a:pt x="104" y="468"/>
                    </a:lnTo>
                    <a:lnTo>
                      <a:pt x="145" y="488"/>
                    </a:lnTo>
                    <a:lnTo>
                      <a:pt x="142" y="503"/>
                    </a:lnTo>
                    <a:lnTo>
                      <a:pt x="135" y="520"/>
                    </a:lnTo>
                    <a:lnTo>
                      <a:pt x="123" y="529"/>
                    </a:lnTo>
                    <a:lnTo>
                      <a:pt x="98" y="516"/>
                    </a:lnTo>
                    <a:lnTo>
                      <a:pt x="71" y="497"/>
                    </a:lnTo>
                    <a:lnTo>
                      <a:pt x="33" y="494"/>
                    </a:lnTo>
                    <a:lnTo>
                      <a:pt x="10" y="501"/>
                    </a:lnTo>
                    <a:lnTo>
                      <a:pt x="0" y="490"/>
                    </a:lnTo>
                    <a:lnTo>
                      <a:pt x="0" y="475"/>
                    </a:lnTo>
                    <a:lnTo>
                      <a:pt x="13" y="458"/>
                    </a:lnTo>
                    <a:lnTo>
                      <a:pt x="33" y="429"/>
                    </a:lnTo>
                    <a:lnTo>
                      <a:pt x="69" y="357"/>
                    </a:lnTo>
                    <a:lnTo>
                      <a:pt x="85" y="295"/>
                    </a:lnTo>
                    <a:lnTo>
                      <a:pt x="90" y="234"/>
                    </a:lnTo>
                    <a:lnTo>
                      <a:pt x="88" y="202"/>
                    </a:lnTo>
                    <a:lnTo>
                      <a:pt x="76" y="144"/>
                    </a:lnTo>
                    <a:lnTo>
                      <a:pt x="42" y="81"/>
                    </a:lnTo>
                    <a:lnTo>
                      <a:pt x="19" y="49"/>
                    </a:lnTo>
                    <a:lnTo>
                      <a:pt x="27" y="6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3627" y="1836"/>
                <a:ext cx="145" cy="565"/>
              </a:xfrm>
              <a:custGeom>
                <a:avLst/>
                <a:gdLst/>
                <a:ahLst/>
                <a:cxnLst>
                  <a:cxn ang="0">
                    <a:pos x="74" y="102"/>
                  </a:cxn>
                  <a:cxn ang="0">
                    <a:pos x="97" y="44"/>
                  </a:cxn>
                  <a:cxn ang="0">
                    <a:pos x="118" y="0"/>
                  </a:cxn>
                  <a:cxn ang="0">
                    <a:pos x="133" y="0"/>
                  </a:cxn>
                  <a:cxn ang="0">
                    <a:pos x="142" y="18"/>
                  </a:cxn>
                  <a:cxn ang="0">
                    <a:pos x="144" y="49"/>
                  </a:cxn>
                  <a:cxn ang="0">
                    <a:pos x="131" y="71"/>
                  </a:cxn>
                  <a:cxn ang="0">
                    <a:pos x="108" y="100"/>
                  </a:cxn>
                  <a:cxn ang="0">
                    <a:pos x="90" y="132"/>
                  </a:cxn>
                  <a:cxn ang="0">
                    <a:pos x="72" y="176"/>
                  </a:cxn>
                  <a:cxn ang="0">
                    <a:pos x="64" y="206"/>
                  </a:cxn>
                  <a:cxn ang="0">
                    <a:pos x="56" y="245"/>
                  </a:cxn>
                  <a:cxn ang="0">
                    <a:pos x="55" y="294"/>
                  </a:cxn>
                  <a:cxn ang="0">
                    <a:pos x="57" y="338"/>
                  </a:cxn>
                  <a:cxn ang="0">
                    <a:pos x="66" y="394"/>
                  </a:cxn>
                  <a:cxn ang="0">
                    <a:pos x="83" y="442"/>
                  </a:cxn>
                  <a:cxn ang="0">
                    <a:pos x="98" y="470"/>
                  </a:cxn>
                  <a:cxn ang="0">
                    <a:pos x="107" y="491"/>
                  </a:cxn>
                  <a:cxn ang="0">
                    <a:pos x="108" y="507"/>
                  </a:cxn>
                  <a:cxn ang="0">
                    <a:pos x="101" y="513"/>
                  </a:cxn>
                  <a:cxn ang="0">
                    <a:pos x="82" y="517"/>
                  </a:cxn>
                  <a:cxn ang="0">
                    <a:pos x="55" y="529"/>
                  </a:cxn>
                  <a:cxn ang="0">
                    <a:pos x="34" y="546"/>
                  </a:cxn>
                  <a:cxn ang="0">
                    <a:pos x="21" y="564"/>
                  </a:cxn>
                  <a:cxn ang="0">
                    <a:pos x="9" y="560"/>
                  </a:cxn>
                  <a:cxn ang="0">
                    <a:pos x="0" y="537"/>
                  </a:cxn>
                  <a:cxn ang="0">
                    <a:pos x="0" y="519"/>
                  </a:cxn>
                  <a:cxn ang="0">
                    <a:pos x="21" y="503"/>
                  </a:cxn>
                  <a:cxn ang="0">
                    <a:pos x="56" y="493"/>
                  </a:cxn>
                  <a:cxn ang="0">
                    <a:pos x="89" y="487"/>
                  </a:cxn>
                  <a:cxn ang="0">
                    <a:pos x="74" y="464"/>
                  </a:cxn>
                  <a:cxn ang="0">
                    <a:pos x="65" y="436"/>
                  </a:cxn>
                  <a:cxn ang="0">
                    <a:pos x="53" y="396"/>
                  </a:cxn>
                  <a:cxn ang="0">
                    <a:pos x="40" y="353"/>
                  </a:cxn>
                  <a:cxn ang="0">
                    <a:pos x="36" y="300"/>
                  </a:cxn>
                  <a:cxn ang="0">
                    <a:pos x="35" y="250"/>
                  </a:cxn>
                  <a:cxn ang="0">
                    <a:pos x="44" y="201"/>
                  </a:cxn>
                  <a:cxn ang="0">
                    <a:pos x="61" y="136"/>
                  </a:cxn>
                  <a:cxn ang="0">
                    <a:pos x="74" y="102"/>
                  </a:cxn>
                </a:cxnLst>
                <a:rect l="0" t="0" r="r" b="b"/>
                <a:pathLst>
                  <a:path w="145" h="565">
                    <a:moveTo>
                      <a:pt x="74" y="102"/>
                    </a:moveTo>
                    <a:lnTo>
                      <a:pt x="97" y="44"/>
                    </a:lnTo>
                    <a:lnTo>
                      <a:pt x="118" y="0"/>
                    </a:lnTo>
                    <a:lnTo>
                      <a:pt x="133" y="0"/>
                    </a:lnTo>
                    <a:lnTo>
                      <a:pt x="142" y="18"/>
                    </a:lnTo>
                    <a:lnTo>
                      <a:pt x="144" y="49"/>
                    </a:lnTo>
                    <a:lnTo>
                      <a:pt x="131" y="71"/>
                    </a:lnTo>
                    <a:lnTo>
                      <a:pt x="108" y="100"/>
                    </a:lnTo>
                    <a:lnTo>
                      <a:pt x="90" y="132"/>
                    </a:lnTo>
                    <a:lnTo>
                      <a:pt x="72" y="176"/>
                    </a:lnTo>
                    <a:lnTo>
                      <a:pt x="64" y="206"/>
                    </a:lnTo>
                    <a:lnTo>
                      <a:pt x="56" y="245"/>
                    </a:lnTo>
                    <a:lnTo>
                      <a:pt x="55" y="294"/>
                    </a:lnTo>
                    <a:lnTo>
                      <a:pt x="57" y="338"/>
                    </a:lnTo>
                    <a:lnTo>
                      <a:pt x="66" y="394"/>
                    </a:lnTo>
                    <a:lnTo>
                      <a:pt x="83" y="442"/>
                    </a:lnTo>
                    <a:lnTo>
                      <a:pt x="98" y="470"/>
                    </a:lnTo>
                    <a:lnTo>
                      <a:pt x="107" y="491"/>
                    </a:lnTo>
                    <a:lnTo>
                      <a:pt x="108" y="507"/>
                    </a:lnTo>
                    <a:lnTo>
                      <a:pt x="101" y="513"/>
                    </a:lnTo>
                    <a:lnTo>
                      <a:pt x="82" y="517"/>
                    </a:lnTo>
                    <a:lnTo>
                      <a:pt x="55" y="529"/>
                    </a:lnTo>
                    <a:lnTo>
                      <a:pt x="34" y="546"/>
                    </a:lnTo>
                    <a:lnTo>
                      <a:pt x="21" y="564"/>
                    </a:lnTo>
                    <a:lnTo>
                      <a:pt x="9" y="560"/>
                    </a:lnTo>
                    <a:lnTo>
                      <a:pt x="0" y="537"/>
                    </a:lnTo>
                    <a:lnTo>
                      <a:pt x="0" y="519"/>
                    </a:lnTo>
                    <a:lnTo>
                      <a:pt x="21" y="503"/>
                    </a:lnTo>
                    <a:lnTo>
                      <a:pt x="56" y="493"/>
                    </a:lnTo>
                    <a:lnTo>
                      <a:pt x="89" y="487"/>
                    </a:lnTo>
                    <a:lnTo>
                      <a:pt x="74" y="464"/>
                    </a:lnTo>
                    <a:lnTo>
                      <a:pt x="65" y="436"/>
                    </a:lnTo>
                    <a:lnTo>
                      <a:pt x="53" y="396"/>
                    </a:lnTo>
                    <a:lnTo>
                      <a:pt x="40" y="353"/>
                    </a:lnTo>
                    <a:lnTo>
                      <a:pt x="36" y="300"/>
                    </a:lnTo>
                    <a:lnTo>
                      <a:pt x="35" y="250"/>
                    </a:lnTo>
                    <a:lnTo>
                      <a:pt x="44" y="201"/>
                    </a:lnTo>
                    <a:lnTo>
                      <a:pt x="61" y="136"/>
                    </a:lnTo>
                    <a:lnTo>
                      <a:pt x="74" y="10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3744" y="768"/>
              <a:ext cx="625" cy="1537"/>
              <a:chOff x="3744" y="768"/>
              <a:chExt cx="625" cy="1537"/>
            </a:xfrm>
          </p:grpSpPr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3938" y="999"/>
                <a:ext cx="199" cy="319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43" y="4"/>
                  </a:cxn>
                  <a:cxn ang="0">
                    <a:pos x="168" y="21"/>
                  </a:cxn>
                  <a:cxn ang="0">
                    <a:pos x="183" y="44"/>
                  </a:cxn>
                  <a:cxn ang="0">
                    <a:pos x="195" y="81"/>
                  </a:cxn>
                  <a:cxn ang="0">
                    <a:pos x="198" y="143"/>
                  </a:cxn>
                  <a:cxn ang="0">
                    <a:pos x="189" y="204"/>
                  </a:cxn>
                  <a:cxn ang="0">
                    <a:pos x="174" y="249"/>
                  </a:cxn>
                  <a:cxn ang="0">
                    <a:pos x="153" y="285"/>
                  </a:cxn>
                  <a:cxn ang="0">
                    <a:pos x="131" y="310"/>
                  </a:cxn>
                  <a:cxn ang="0">
                    <a:pos x="106" y="318"/>
                  </a:cxn>
                  <a:cxn ang="0">
                    <a:pos x="82" y="314"/>
                  </a:cxn>
                  <a:cxn ang="0">
                    <a:pos x="70" y="293"/>
                  </a:cxn>
                  <a:cxn ang="0">
                    <a:pos x="52" y="261"/>
                  </a:cxn>
                  <a:cxn ang="0">
                    <a:pos x="45" y="200"/>
                  </a:cxn>
                  <a:cxn ang="0">
                    <a:pos x="52" y="135"/>
                  </a:cxn>
                  <a:cxn ang="0">
                    <a:pos x="55" y="127"/>
                  </a:cxn>
                  <a:cxn ang="0">
                    <a:pos x="0" y="61"/>
                  </a:cxn>
                  <a:cxn ang="0">
                    <a:pos x="0" y="29"/>
                  </a:cxn>
                  <a:cxn ang="0">
                    <a:pos x="9" y="25"/>
                  </a:cxn>
                  <a:cxn ang="0">
                    <a:pos x="64" y="102"/>
                  </a:cxn>
                  <a:cxn ang="0">
                    <a:pos x="70" y="65"/>
                  </a:cxn>
                  <a:cxn ang="0">
                    <a:pos x="88" y="25"/>
                  </a:cxn>
                  <a:cxn ang="0">
                    <a:pos x="106" y="8"/>
                  </a:cxn>
                  <a:cxn ang="0">
                    <a:pos x="119" y="0"/>
                  </a:cxn>
                </a:cxnLst>
                <a:rect l="0" t="0" r="r" b="b"/>
                <a:pathLst>
                  <a:path w="199" h="319">
                    <a:moveTo>
                      <a:pt x="119" y="0"/>
                    </a:moveTo>
                    <a:lnTo>
                      <a:pt x="143" y="4"/>
                    </a:lnTo>
                    <a:lnTo>
                      <a:pt x="168" y="21"/>
                    </a:lnTo>
                    <a:lnTo>
                      <a:pt x="183" y="44"/>
                    </a:lnTo>
                    <a:lnTo>
                      <a:pt x="195" y="81"/>
                    </a:lnTo>
                    <a:lnTo>
                      <a:pt x="198" y="143"/>
                    </a:lnTo>
                    <a:lnTo>
                      <a:pt x="189" y="204"/>
                    </a:lnTo>
                    <a:lnTo>
                      <a:pt x="174" y="249"/>
                    </a:lnTo>
                    <a:lnTo>
                      <a:pt x="153" y="285"/>
                    </a:lnTo>
                    <a:lnTo>
                      <a:pt x="131" y="310"/>
                    </a:lnTo>
                    <a:lnTo>
                      <a:pt x="106" y="318"/>
                    </a:lnTo>
                    <a:lnTo>
                      <a:pt x="82" y="314"/>
                    </a:lnTo>
                    <a:lnTo>
                      <a:pt x="70" y="293"/>
                    </a:lnTo>
                    <a:lnTo>
                      <a:pt x="52" y="261"/>
                    </a:lnTo>
                    <a:lnTo>
                      <a:pt x="45" y="200"/>
                    </a:lnTo>
                    <a:lnTo>
                      <a:pt x="52" y="135"/>
                    </a:lnTo>
                    <a:lnTo>
                      <a:pt x="55" y="127"/>
                    </a:lnTo>
                    <a:lnTo>
                      <a:pt x="0" y="61"/>
                    </a:lnTo>
                    <a:lnTo>
                      <a:pt x="0" y="29"/>
                    </a:lnTo>
                    <a:lnTo>
                      <a:pt x="9" y="25"/>
                    </a:lnTo>
                    <a:lnTo>
                      <a:pt x="64" y="102"/>
                    </a:lnTo>
                    <a:lnTo>
                      <a:pt x="70" y="65"/>
                    </a:lnTo>
                    <a:lnTo>
                      <a:pt x="88" y="25"/>
                    </a:lnTo>
                    <a:lnTo>
                      <a:pt x="106" y="8"/>
                    </a:lnTo>
                    <a:lnTo>
                      <a:pt x="11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4142" y="768"/>
                <a:ext cx="227" cy="659"/>
              </a:xfrm>
              <a:custGeom>
                <a:avLst/>
                <a:gdLst/>
                <a:ahLst/>
                <a:cxnLst>
                  <a:cxn ang="0">
                    <a:pos x="48" y="545"/>
                  </a:cxn>
                  <a:cxn ang="0">
                    <a:pos x="30" y="568"/>
                  </a:cxn>
                  <a:cxn ang="0">
                    <a:pos x="6" y="597"/>
                  </a:cxn>
                  <a:cxn ang="0">
                    <a:pos x="0" y="642"/>
                  </a:cxn>
                  <a:cxn ang="0">
                    <a:pos x="13" y="658"/>
                  </a:cxn>
                  <a:cxn ang="0">
                    <a:pos x="34" y="658"/>
                  </a:cxn>
                  <a:cxn ang="0">
                    <a:pos x="54" y="633"/>
                  </a:cxn>
                  <a:cxn ang="0">
                    <a:pos x="81" y="581"/>
                  </a:cxn>
                  <a:cxn ang="0">
                    <a:pos x="95" y="524"/>
                  </a:cxn>
                  <a:cxn ang="0">
                    <a:pos x="112" y="484"/>
                  </a:cxn>
                  <a:cxn ang="0">
                    <a:pos x="137" y="427"/>
                  </a:cxn>
                  <a:cxn ang="0">
                    <a:pos x="163" y="394"/>
                  </a:cxn>
                  <a:cxn ang="0">
                    <a:pos x="170" y="316"/>
                  </a:cxn>
                  <a:cxn ang="0">
                    <a:pos x="177" y="264"/>
                  </a:cxn>
                  <a:cxn ang="0">
                    <a:pos x="177" y="215"/>
                  </a:cxn>
                  <a:cxn ang="0">
                    <a:pos x="188" y="150"/>
                  </a:cxn>
                  <a:cxn ang="0">
                    <a:pos x="205" y="126"/>
                  </a:cxn>
                  <a:cxn ang="0">
                    <a:pos x="226" y="16"/>
                  </a:cxn>
                  <a:cxn ang="0">
                    <a:pos x="201" y="0"/>
                  </a:cxn>
                  <a:cxn ang="0">
                    <a:pos x="160" y="4"/>
                  </a:cxn>
                  <a:cxn ang="0">
                    <a:pos x="157" y="85"/>
                  </a:cxn>
                  <a:cxn ang="0">
                    <a:pos x="123" y="69"/>
                  </a:cxn>
                  <a:cxn ang="0">
                    <a:pos x="109" y="81"/>
                  </a:cxn>
                  <a:cxn ang="0">
                    <a:pos x="143" y="118"/>
                  </a:cxn>
                  <a:cxn ang="0">
                    <a:pos x="143" y="163"/>
                  </a:cxn>
                  <a:cxn ang="0">
                    <a:pos x="147" y="211"/>
                  </a:cxn>
                  <a:cxn ang="0">
                    <a:pos x="147" y="268"/>
                  </a:cxn>
                  <a:cxn ang="0">
                    <a:pos x="143" y="316"/>
                  </a:cxn>
                  <a:cxn ang="0">
                    <a:pos x="123" y="366"/>
                  </a:cxn>
                  <a:cxn ang="0">
                    <a:pos x="99" y="459"/>
                  </a:cxn>
                  <a:cxn ang="0">
                    <a:pos x="78" y="499"/>
                  </a:cxn>
                  <a:cxn ang="0">
                    <a:pos x="48" y="545"/>
                  </a:cxn>
                </a:cxnLst>
                <a:rect l="0" t="0" r="r" b="b"/>
                <a:pathLst>
                  <a:path w="227" h="659">
                    <a:moveTo>
                      <a:pt x="48" y="545"/>
                    </a:moveTo>
                    <a:lnTo>
                      <a:pt x="30" y="568"/>
                    </a:lnTo>
                    <a:lnTo>
                      <a:pt x="6" y="597"/>
                    </a:lnTo>
                    <a:lnTo>
                      <a:pt x="0" y="642"/>
                    </a:lnTo>
                    <a:lnTo>
                      <a:pt x="13" y="658"/>
                    </a:lnTo>
                    <a:lnTo>
                      <a:pt x="34" y="658"/>
                    </a:lnTo>
                    <a:lnTo>
                      <a:pt x="54" y="633"/>
                    </a:lnTo>
                    <a:lnTo>
                      <a:pt x="81" y="581"/>
                    </a:lnTo>
                    <a:lnTo>
                      <a:pt x="95" y="524"/>
                    </a:lnTo>
                    <a:lnTo>
                      <a:pt x="112" y="484"/>
                    </a:lnTo>
                    <a:lnTo>
                      <a:pt x="137" y="427"/>
                    </a:lnTo>
                    <a:lnTo>
                      <a:pt x="163" y="394"/>
                    </a:lnTo>
                    <a:lnTo>
                      <a:pt x="170" y="316"/>
                    </a:lnTo>
                    <a:lnTo>
                      <a:pt x="177" y="264"/>
                    </a:lnTo>
                    <a:lnTo>
                      <a:pt x="177" y="215"/>
                    </a:lnTo>
                    <a:lnTo>
                      <a:pt x="188" y="150"/>
                    </a:lnTo>
                    <a:lnTo>
                      <a:pt x="205" y="126"/>
                    </a:lnTo>
                    <a:lnTo>
                      <a:pt x="226" y="16"/>
                    </a:lnTo>
                    <a:lnTo>
                      <a:pt x="201" y="0"/>
                    </a:lnTo>
                    <a:lnTo>
                      <a:pt x="160" y="4"/>
                    </a:lnTo>
                    <a:lnTo>
                      <a:pt x="157" y="85"/>
                    </a:lnTo>
                    <a:lnTo>
                      <a:pt x="123" y="69"/>
                    </a:lnTo>
                    <a:lnTo>
                      <a:pt x="109" y="81"/>
                    </a:lnTo>
                    <a:lnTo>
                      <a:pt x="143" y="118"/>
                    </a:lnTo>
                    <a:lnTo>
                      <a:pt x="143" y="163"/>
                    </a:lnTo>
                    <a:lnTo>
                      <a:pt x="147" y="211"/>
                    </a:lnTo>
                    <a:lnTo>
                      <a:pt x="147" y="268"/>
                    </a:lnTo>
                    <a:lnTo>
                      <a:pt x="143" y="316"/>
                    </a:lnTo>
                    <a:lnTo>
                      <a:pt x="123" y="366"/>
                    </a:lnTo>
                    <a:lnTo>
                      <a:pt x="99" y="459"/>
                    </a:lnTo>
                    <a:lnTo>
                      <a:pt x="78" y="499"/>
                    </a:lnTo>
                    <a:lnTo>
                      <a:pt x="48" y="54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3744" y="800"/>
                <a:ext cx="229" cy="635"/>
              </a:xfrm>
              <a:custGeom>
                <a:avLst/>
                <a:gdLst/>
                <a:ahLst/>
                <a:cxnLst>
                  <a:cxn ang="0">
                    <a:pos x="201" y="520"/>
                  </a:cxn>
                  <a:cxn ang="0">
                    <a:pos x="218" y="549"/>
                  </a:cxn>
                  <a:cxn ang="0">
                    <a:pos x="225" y="568"/>
                  </a:cxn>
                  <a:cxn ang="0">
                    <a:pos x="228" y="605"/>
                  </a:cxn>
                  <a:cxn ang="0">
                    <a:pos x="225" y="626"/>
                  </a:cxn>
                  <a:cxn ang="0">
                    <a:pos x="207" y="634"/>
                  </a:cxn>
                  <a:cxn ang="0">
                    <a:pos x="184" y="630"/>
                  </a:cxn>
                  <a:cxn ang="0">
                    <a:pos x="167" y="601"/>
                  </a:cxn>
                  <a:cxn ang="0">
                    <a:pos x="150" y="568"/>
                  </a:cxn>
                  <a:cxn ang="0">
                    <a:pos x="126" y="504"/>
                  </a:cxn>
                  <a:cxn ang="0">
                    <a:pos x="99" y="455"/>
                  </a:cxn>
                  <a:cxn ang="0">
                    <a:pos x="78" y="419"/>
                  </a:cxn>
                  <a:cxn ang="0">
                    <a:pos x="68" y="350"/>
                  </a:cxn>
                  <a:cxn ang="0">
                    <a:pos x="58" y="268"/>
                  </a:cxn>
                  <a:cxn ang="0">
                    <a:pos x="44" y="223"/>
                  </a:cxn>
                  <a:cxn ang="0">
                    <a:pos x="24" y="182"/>
                  </a:cxn>
                  <a:cxn ang="0">
                    <a:pos x="14" y="150"/>
                  </a:cxn>
                  <a:cxn ang="0">
                    <a:pos x="0" y="97"/>
                  </a:cxn>
                  <a:cxn ang="0">
                    <a:pos x="3" y="40"/>
                  </a:cxn>
                  <a:cxn ang="0">
                    <a:pos x="27" y="3"/>
                  </a:cxn>
                  <a:cxn ang="0">
                    <a:pos x="58" y="0"/>
                  </a:cxn>
                  <a:cxn ang="0">
                    <a:pos x="68" y="89"/>
                  </a:cxn>
                  <a:cxn ang="0">
                    <a:pos x="85" y="81"/>
                  </a:cxn>
                  <a:cxn ang="0">
                    <a:pos x="88" y="105"/>
                  </a:cxn>
                  <a:cxn ang="0">
                    <a:pos x="68" y="126"/>
                  </a:cxn>
                  <a:cxn ang="0">
                    <a:pos x="68" y="166"/>
                  </a:cxn>
                  <a:cxn ang="0">
                    <a:pos x="85" y="231"/>
                  </a:cxn>
                  <a:cxn ang="0">
                    <a:pos x="99" y="300"/>
                  </a:cxn>
                  <a:cxn ang="0">
                    <a:pos x="109" y="378"/>
                  </a:cxn>
                  <a:cxn ang="0">
                    <a:pos x="123" y="406"/>
                  </a:cxn>
                  <a:cxn ang="0">
                    <a:pos x="153" y="455"/>
                  </a:cxn>
                  <a:cxn ang="0">
                    <a:pos x="184" y="495"/>
                  </a:cxn>
                  <a:cxn ang="0">
                    <a:pos x="201" y="520"/>
                  </a:cxn>
                </a:cxnLst>
                <a:rect l="0" t="0" r="r" b="b"/>
                <a:pathLst>
                  <a:path w="229" h="635">
                    <a:moveTo>
                      <a:pt x="201" y="520"/>
                    </a:moveTo>
                    <a:lnTo>
                      <a:pt x="218" y="549"/>
                    </a:lnTo>
                    <a:lnTo>
                      <a:pt x="225" y="568"/>
                    </a:lnTo>
                    <a:lnTo>
                      <a:pt x="228" y="605"/>
                    </a:lnTo>
                    <a:lnTo>
                      <a:pt x="225" y="626"/>
                    </a:lnTo>
                    <a:lnTo>
                      <a:pt x="207" y="634"/>
                    </a:lnTo>
                    <a:lnTo>
                      <a:pt x="184" y="630"/>
                    </a:lnTo>
                    <a:lnTo>
                      <a:pt x="167" y="601"/>
                    </a:lnTo>
                    <a:lnTo>
                      <a:pt x="150" y="568"/>
                    </a:lnTo>
                    <a:lnTo>
                      <a:pt x="126" y="504"/>
                    </a:lnTo>
                    <a:lnTo>
                      <a:pt x="99" y="455"/>
                    </a:lnTo>
                    <a:lnTo>
                      <a:pt x="78" y="419"/>
                    </a:lnTo>
                    <a:lnTo>
                      <a:pt x="68" y="350"/>
                    </a:lnTo>
                    <a:lnTo>
                      <a:pt x="58" y="268"/>
                    </a:lnTo>
                    <a:lnTo>
                      <a:pt x="44" y="223"/>
                    </a:lnTo>
                    <a:lnTo>
                      <a:pt x="24" y="182"/>
                    </a:lnTo>
                    <a:lnTo>
                      <a:pt x="14" y="150"/>
                    </a:lnTo>
                    <a:lnTo>
                      <a:pt x="0" y="97"/>
                    </a:lnTo>
                    <a:lnTo>
                      <a:pt x="3" y="40"/>
                    </a:lnTo>
                    <a:lnTo>
                      <a:pt x="27" y="3"/>
                    </a:lnTo>
                    <a:lnTo>
                      <a:pt x="58" y="0"/>
                    </a:lnTo>
                    <a:lnTo>
                      <a:pt x="68" y="89"/>
                    </a:lnTo>
                    <a:lnTo>
                      <a:pt x="85" y="81"/>
                    </a:lnTo>
                    <a:lnTo>
                      <a:pt x="88" y="105"/>
                    </a:lnTo>
                    <a:lnTo>
                      <a:pt x="68" y="126"/>
                    </a:lnTo>
                    <a:lnTo>
                      <a:pt x="68" y="166"/>
                    </a:lnTo>
                    <a:lnTo>
                      <a:pt x="85" y="231"/>
                    </a:lnTo>
                    <a:lnTo>
                      <a:pt x="99" y="300"/>
                    </a:lnTo>
                    <a:lnTo>
                      <a:pt x="109" y="378"/>
                    </a:lnTo>
                    <a:lnTo>
                      <a:pt x="123" y="406"/>
                    </a:lnTo>
                    <a:lnTo>
                      <a:pt x="153" y="455"/>
                    </a:lnTo>
                    <a:lnTo>
                      <a:pt x="184" y="495"/>
                    </a:lnTo>
                    <a:lnTo>
                      <a:pt x="201" y="52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3948" y="1353"/>
                <a:ext cx="206" cy="46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10" y="0"/>
                  </a:cxn>
                  <a:cxn ang="0">
                    <a:pos x="147" y="8"/>
                  </a:cxn>
                  <a:cxn ang="0">
                    <a:pos x="168" y="33"/>
                  </a:cxn>
                  <a:cxn ang="0">
                    <a:pos x="188" y="77"/>
                  </a:cxn>
                  <a:cxn ang="0">
                    <a:pos x="198" y="111"/>
                  </a:cxn>
                  <a:cxn ang="0">
                    <a:pos x="205" y="151"/>
                  </a:cxn>
                  <a:cxn ang="0">
                    <a:pos x="205" y="200"/>
                  </a:cxn>
                  <a:cxn ang="0">
                    <a:pos x="202" y="249"/>
                  </a:cxn>
                  <a:cxn ang="0">
                    <a:pos x="198" y="302"/>
                  </a:cxn>
                  <a:cxn ang="0">
                    <a:pos x="184" y="367"/>
                  </a:cxn>
                  <a:cxn ang="0">
                    <a:pos x="168" y="412"/>
                  </a:cxn>
                  <a:cxn ang="0">
                    <a:pos x="137" y="449"/>
                  </a:cxn>
                  <a:cxn ang="0">
                    <a:pos x="103" y="461"/>
                  </a:cxn>
                  <a:cxn ang="0">
                    <a:pos x="65" y="449"/>
                  </a:cxn>
                  <a:cxn ang="0">
                    <a:pos x="41" y="391"/>
                  </a:cxn>
                  <a:cxn ang="0">
                    <a:pos x="24" y="339"/>
                  </a:cxn>
                  <a:cxn ang="0">
                    <a:pos x="14" y="277"/>
                  </a:cxn>
                  <a:cxn ang="0">
                    <a:pos x="0" y="220"/>
                  </a:cxn>
                  <a:cxn ang="0">
                    <a:pos x="0" y="143"/>
                  </a:cxn>
                  <a:cxn ang="0">
                    <a:pos x="10" y="90"/>
                  </a:cxn>
                  <a:cxn ang="0">
                    <a:pos x="24" y="49"/>
                  </a:cxn>
                  <a:cxn ang="0">
                    <a:pos x="41" y="0"/>
                  </a:cxn>
                  <a:cxn ang="0">
                    <a:pos x="78" y="0"/>
                  </a:cxn>
                </a:cxnLst>
                <a:rect l="0" t="0" r="r" b="b"/>
                <a:pathLst>
                  <a:path w="206" h="462">
                    <a:moveTo>
                      <a:pt x="78" y="0"/>
                    </a:moveTo>
                    <a:lnTo>
                      <a:pt x="110" y="0"/>
                    </a:lnTo>
                    <a:lnTo>
                      <a:pt x="147" y="8"/>
                    </a:lnTo>
                    <a:lnTo>
                      <a:pt x="168" y="33"/>
                    </a:lnTo>
                    <a:lnTo>
                      <a:pt x="188" y="77"/>
                    </a:lnTo>
                    <a:lnTo>
                      <a:pt x="198" y="111"/>
                    </a:lnTo>
                    <a:lnTo>
                      <a:pt x="205" y="151"/>
                    </a:lnTo>
                    <a:lnTo>
                      <a:pt x="205" y="200"/>
                    </a:lnTo>
                    <a:lnTo>
                      <a:pt x="202" y="249"/>
                    </a:lnTo>
                    <a:lnTo>
                      <a:pt x="198" y="302"/>
                    </a:lnTo>
                    <a:lnTo>
                      <a:pt x="184" y="367"/>
                    </a:lnTo>
                    <a:lnTo>
                      <a:pt x="168" y="412"/>
                    </a:lnTo>
                    <a:lnTo>
                      <a:pt x="137" y="449"/>
                    </a:lnTo>
                    <a:lnTo>
                      <a:pt x="103" y="461"/>
                    </a:lnTo>
                    <a:lnTo>
                      <a:pt x="65" y="449"/>
                    </a:lnTo>
                    <a:lnTo>
                      <a:pt x="41" y="391"/>
                    </a:lnTo>
                    <a:lnTo>
                      <a:pt x="24" y="339"/>
                    </a:lnTo>
                    <a:lnTo>
                      <a:pt x="14" y="277"/>
                    </a:lnTo>
                    <a:lnTo>
                      <a:pt x="0" y="220"/>
                    </a:lnTo>
                    <a:lnTo>
                      <a:pt x="0" y="143"/>
                    </a:lnTo>
                    <a:lnTo>
                      <a:pt x="10" y="90"/>
                    </a:lnTo>
                    <a:lnTo>
                      <a:pt x="24" y="49"/>
                    </a:lnTo>
                    <a:lnTo>
                      <a:pt x="41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4085" y="1748"/>
                <a:ext cx="157" cy="530"/>
              </a:xfrm>
              <a:custGeom>
                <a:avLst/>
                <a:gdLst/>
                <a:ahLst/>
                <a:cxnLst>
                  <a:cxn ang="0">
                    <a:pos x="29" y="62"/>
                  </a:cxn>
                  <a:cxn ang="0">
                    <a:pos x="9" y="26"/>
                  </a:cxn>
                  <a:cxn ang="0">
                    <a:pos x="15" y="0"/>
                  </a:cxn>
                  <a:cxn ang="0">
                    <a:pos x="36" y="0"/>
                  </a:cxn>
                  <a:cxn ang="0">
                    <a:pos x="59" y="28"/>
                  </a:cxn>
                  <a:cxn ang="0">
                    <a:pos x="90" y="87"/>
                  </a:cxn>
                  <a:cxn ang="0">
                    <a:pos x="107" y="144"/>
                  </a:cxn>
                  <a:cxn ang="0">
                    <a:pos x="122" y="198"/>
                  </a:cxn>
                  <a:cxn ang="0">
                    <a:pos x="127" y="247"/>
                  </a:cxn>
                  <a:cxn ang="0">
                    <a:pos x="125" y="273"/>
                  </a:cxn>
                  <a:cxn ang="0">
                    <a:pos x="110" y="306"/>
                  </a:cxn>
                  <a:cxn ang="0">
                    <a:pos x="85" y="393"/>
                  </a:cxn>
                  <a:cxn ang="0">
                    <a:pos x="56" y="442"/>
                  </a:cxn>
                  <a:cxn ang="0">
                    <a:pos x="49" y="464"/>
                  </a:cxn>
                  <a:cxn ang="0">
                    <a:pos x="76" y="468"/>
                  </a:cxn>
                  <a:cxn ang="0">
                    <a:pos x="112" y="468"/>
                  </a:cxn>
                  <a:cxn ang="0">
                    <a:pos x="156" y="488"/>
                  </a:cxn>
                  <a:cxn ang="0">
                    <a:pos x="153" y="503"/>
                  </a:cxn>
                  <a:cxn ang="0">
                    <a:pos x="146" y="520"/>
                  </a:cxn>
                  <a:cxn ang="0">
                    <a:pos x="132" y="529"/>
                  </a:cxn>
                  <a:cxn ang="0">
                    <a:pos x="105" y="516"/>
                  </a:cxn>
                  <a:cxn ang="0">
                    <a:pos x="76" y="497"/>
                  </a:cxn>
                  <a:cxn ang="0">
                    <a:pos x="36" y="494"/>
                  </a:cxn>
                  <a:cxn ang="0">
                    <a:pos x="10" y="501"/>
                  </a:cxn>
                  <a:cxn ang="0">
                    <a:pos x="0" y="490"/>
                  </a:cxn>
                  <a:cxn ang="0">
                    <a:pos x="0" y="475"/>
                  </a:cxn>
                  <a:cxn ang="0">
                    <a:pos x="14" y="458"/>
                  </a:cxn>
                  <a:cxn ang="0">
                    <a:pos x="36" y="429"/>
                  </a:cxn>
                  <a:cxn ang="0">
                    <a:pos x="75" y="357"/>
                  </a:cxn>
                  <a:cxn ang="0">
                    <a:pos x="92" y="295"/>
                  </a:cxn>
                  <a:cxn ang="0">
                    <a:pos x="97" y="234"/>
                  </a:cxn>
                  <a:cxn ang="0">
                    <a:pos x="95" y="202"/>
                  </a:cxn>
                  <a:cxn ang="0">
                    <a:pos x="81" y="144"/>
                  </a:cxn>
                  <a:cxn ang="0">
                    <a:pos x="46" y="81"/>
                  </a:cxn>
                  <a:cxn ang="0">
                    <a:pos x="20" y="49"/>
                  </a:cxn>
                  <a:cxn ang="0">
                    <a:pos x="29" y="62"/>
                  </a:cxn>
                </a:cxnLst>
                <a:rect l="0" t="0" r="r" b="b"/>
                <a:pathLst>
                  <a:path w="157" h="530">
                    <a:moveTo>
                      <a:pt x="29" y="62"/>
                    </a:moveTo>
                    <a:lnTo>
                      <a:pt x="9" y="26"/>
                    </a:lnTo>
                    <a:lnTo>
                      <a:pt x="15" y="0"/>
                    </a:lnTo>
                    <a:lnTo>
                      <a:pt x="36" y="0"/>
                    </a:lnTo>
                    <a:lnTo>
                      <a:pt x="59" y="28"/>
                    </a:lnTo>
                    <a:lnTo>
                      <a:pt x="90" y="87"/>
                    </a:lnTo>
                    <a:lnTo>
                      <a:pt x="107" y="144"/>
                    </a:lnTo>
                    <a:lnTo>
                      <a:pt x="122" y="198"/>
                    </a:lnTo>
                    <a:lnTo>
                      <a:pt x="127" y="247"/>
                    </a:lnTo>
                    <a:lnTo>
                      <a:pt x="125" y="273"/>
                    </a:lnTo>
                    <a:lnTo>
                      <a:pt x="110" y="306"/>
                    </a:lnTo>
                    <a:lnTo>
                      <a:pt x="85" y="393"/>
                    </a:lnTo>
                    <a:lnTo>
                      <a:pt x="56" y="442"/>
                    </a:lnTo>
                    <a:lnTo>
                      <a:pt x="49" y="464"/>
                    </a:lnTo>
                    <a:lnTo>
                      <a:pt x="76" y="468"/>
                    </a:lnTo>
                    <a:lnTo>
                      <a:pt x="112" y="468"/>
                    </a:lnTo>
                    <a:lnTo>
                      <a:pt x="156" y="488"/>
                    </a:lnTo>
                    <a:lnTo>
                      <a:pt x="153" y="503"/>
                    </a:lnTo>
                    <a:lnTo>
                      <a:pt x="146" y="520"/>
                    </a:lnTo>
                    <a:lnTo>
                      <a:pt x="132" y="529"/>
                    </a:lnTo>
                    <a:lnTo>
                      <a:pt x="105" y="516"/>
                    </a:lnTo>
                    <a:lnTo>
                      <a:pt x="76" y="497"/>
                    </a:lnTo>
                    <a:lnTo>
                      <a:pt x="36" y="494"/>
                    </a:lnTo>
                    <a:lnTo>
                      <a:pt x="10" y="501"/>
                    </a:lnTo>
                    <a:lnTo>
                      <a:pt x="0" y="490"/>
                    </a:lnTo>
                    <a:lnTo>
                      <a:pt x="0" y="475"/>
                    </a:lnTo>
                    <a:lnTo>
                      <a:pt x="14" y="458"/>
                    </a:lnTo>
                    <a:lnTo>
                      <a:pt x="36" y="429"/>
                    </a:lnTo>
                    <a:lnTo>
                      <a:pt x="75" y="357"/>
                    </a:lnTo>
                    <a:lnTo>
                      <a:pt x="92" y="295"/>
                    </a:lnTo>
                    <a:lnTo>
                      <a:pt x="97" y="234"/>
                    </a:lnTo>
                    <a:lnTo>
                      <a:pt x="95" y="202"/>
                    </a:lnTo>
                    <a:lnTo>
                      <a:pt x="81" y="144"/>
                    </a:lnTo>
                    <a:lnTo>
                      <a:pt x="46" y="81"/>
                    </a:lnTo>
                    <a:lnTo>
                      <a:pt x="20" y="49"/>
                    </a:lnTo>
                    <a:lnTo>
                      <a:pt x="29" y="6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3877" y="1740"/>
                <a:ext cx="157" cy="565"/>
              </a:xfrm>
              <a:custGeom>
                <a:avLst/>
                <a:gdLst/>
                <a:ahLst/>
                <a:cxnLst>
                  <a:cxn ang="0">
                    <a:pos x="81" y="102"/>
                  </a:cxn>
                  <a:cxn ang="0">
                    <a:pos x="105" y="44"/>
                  </a:cxn>
                  <a:cxn ang="0">
                    <a:pos x="127" y="0"/>
                  </a:cxn>
                  <a:cxn ang="0">
                    <a:pos x="145" y="0"/>
                  </a:cxn>
                  <a:cxn ang="0">
                    <a:pos x="154" y="18"/>
                  </a:cxn>
                  <a:cxn ang="0">
                    <a:pos x="156" y="49"/>
                  </a:cxn>
                  <a:cxn ang="0">
                    <a:pos x="142" y="71"/>
                  </a:cxn>
                  <a:cxn ang="0">
                    <a:pos x="117" y="100"/>
                  </a:cxn>
                  <a:cxn ang="0">
                    <a:pos x="98" y="132"/>
                  </a:cxn>
                  <a:cxn ang="0">
                    <a:pos x="78" y="176"/>
                  </a:cxn>
                  <a:cxn ang="0">
                    <a:pos x="69" y="206"/>
                  </a:cxn>
                  <a:cxn ang="0">
                    <a:pos x="61" y="245"/>
                  </a:cxn>
                  <a:cxn ang="0">
                    <a:pos x="59" y="294"/>
                  </a:cxn>
                  <a:cxn ang="0">
                    <a:pos x="62" y="338"/>
                  </a:cxn>
                  <a:cxn ang="0">
                    <a:pos x="72" y="394"/>
                  </a:cxn>
                  <a:cxn ang="0">
                    <a:pos x="90" y="442"/>
                  </a:cxn>
                  <a:cxn ang="0">
                    <a:pos x="106" y="470"/>
                  </a:cxn>
                  <a:cxn ang="0">
                    <a:pos x="116" y="491"/>
                  </a:cxn>
                  <a:cxn ang="0">
                    <a:pos x="117" y="507"/>
                  </a:cxn>
                  <a:cxn ang="0">
                    <a:pos x="109" y="513"/>
                  </a:cxn>
                  <a:cxn ang="0">
                    <a:pos x="89" y="517"/>
                  </a:cxn>
                  <a:cxn ang="0">
                    <a:pos x="59" y="529"/>
                  </a:cxn>
                  <a:cxn ang="0">
                    <a:pos x="37" y="546"/>
                  </a:cxn>
                  <a:cxn ang="0">
                    <a:pos x="22" y="564"/>
                  </a:cxn>
                  <a:cxn ang="0">
                    <a:pos x="10" y="560"/>
                  </a:cxn>
                  <a:cxn ang="0">
                    <a:pos x="0" y="537"/>
                  </a:cxn>
                  <a:cxn ang="0">
                    <a:pos x="0" y="519"/>
                  </a:cxn>
                  <a:cxn ang="0">
                    <a:pos x="22" y="503"/>
                  </a:cxn>
                  <a:cxn ang="0">
                    <a:pos x="61" y="493"/>
                  </a:cxn>
                  <a:cxn ang="0">
                    <a:pos x="96" y="487"/>
                  </a:cxn>
                  <a:cxn ang="0">
                    <a:pos x="81" y="464"/>
                  </a:cxn>
                  <a:cxn ang="0">
                    <a:pos x="71" y="436"/>
                  </a:cxn>
                  <a:cxn ang="0">
                    <a:pos x="58" y="396"/>
                  </a:cxn>
                  <a:cxn ang="0">
                    <a:pos x="43" y="353"/>
                  </a:cxn>
                  <a:cxn ang="0">
                    <a:pos x="39" y="300"/>
                  </a:cxn>
                  <a:cxn ang="0">
                    <a:pos x="38" y="250"/>
                  </a:cxn>
                  <a:cxn ang="0">
                    <a:pos x="48" y="201"/>
                  </a:cxn>
                  <a:cxn ang="0">
                    <a:pos x="66" y="136"/>
                  </a:cxn>
                  <a:cxn ang="0">
                    <a:pos x="81" y="102"/>
                  </a:cxn>
                </a:cxnLst>
                <a:rect l="0" t="0" r="r" b="b"/>
                <a:pathLst>
                  <a:path w="157" h="565">
                    <a:moveTo>
                      <a:pt x="81" y="102"/>
                    </a:moveTo>
                    <a:lnTo>
                      <a:pt x="105" y="4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54" y="18"/>
                    </a:lnTo>
                    <a:lnTo>
                      <a:pt x="156" y="49"/>
                    </a:lnTo>
                    <a:lnTo>
                      <a:pt x="142" y="71"/>
                    </a:lnTo>
                    <a:lnTo>
                      <a:pt x="117" y="100"/>
                    </a:lnTo>
                    <a:lnTo>
                      <a:pt x="98" y="132"/>
                    </a:lnTo>
                    <a:lnTo>
                      <a:pt x="78" y="176"/>
                    </a:lnTo>
                    <a:lnTo>
                      <a:pt x="69" y="206"/>
                    </a:lnTo>
                    <a:lnTo>
                      <a:pt x="61" y="245"/>
                    </a:lnTo>
                    <a:lnTo>
                      <a:pt x="59" y="294"/>
                    </a:lnTo>
                    <a:lnTo>
                      <a:pt x="62" y="338"/>
                    </a:lnTo>
                    <a:lnTo>
                      <a:pt x="72" y="394"/>
                    </a:lnTo>
                    <a:lnTo>
                      <a:pt x="90" y="442"/>
                    </a:lnTo>
                    <a:lnTo>
                      <a:pt x="106" y="470"/>
                    </a:lnTo>
                    <a:lnTo>
                      <a:pt x="116" y="491"/>
                    </a:lnTo>
                    <a:lnTo>
                      <a:pt x="117" y="507"/>
                    </a:lnTo>
                    <a:lnTo>
                      <a:pt x="109" y="513"/>
                    </a:lnTo>
                    <a:lnTo>
                      <a:pt x="89" y="517"/>
                    </a:lnTo>
                    <a:lnTo>
                      <a:pt x="59" y="529"/>
                    </a:lnTo>
                    <a:lnTo>
                      <a:pt x="37" y="546"/>
                    </a:lnTo>
                    <a:lnTo>
                      <a:pt x="22" y="564"/>
                    </a:lnTo>
                    <a:lnTo>
                      <a:pt x="10" y="560"/>
                    </a:lnTo>
                    <a:lnTo>
                      <a:pt x="0" y="537"/>
                    </a:lnTo>
                    <a:lnTo>
                      <a:pt x="0" y="519"/>
                    </a:lnTo>
                    <a:lnTo>
                      <a:pt x="22" y="503"/>
                    </a:lnTo>
                    <a:lnTo>
                      <a:pt x="61" y="493"/>
                    </a:lnTo>
                    <a:lnTo>
                      <a:pt x="96" y="487"/>
                    </a:lnTo>
                    <a:lnTo>
                      <a:pt x="81" y="464"/>
                    </a:lnTo>
                    <a:lnTo>
                      <a:pt x="71" y="436"/>
                    </a:lnTo>
                    <a:lnTo>
                      <a:pt x="58" y="396"/>
                    </a:lnTo>
                    <a:lnTo>
                      <a:pt x="43" y="353"/>
                    </a:lnTo>
                    <a:lnTo>
                      <a:pt x="39" y="300"/>
                    </a:lnTo>
                    <a:lnTo>
                      <a:pt x="38" y="250"/>
                    </a:lnTo>
                    <a:lnTo>
                      <a:pt x="48" y="201"/>
                    </a:lnTo>
                    <a:lnTo>
                      <a:pt x="66" y="136"/>
                    </a:lnTo>
                    <a:lnTo>
                      <a:pt x="81" y="102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4080" y="720"/>
              <a:ext cx="673" cy="1624"/>
              <a:chOff x="4080" y="720"/>
              <a:chExt cx="673" cy="1624"/>
            </a:xfrm>
          </p:grpSpPr>
          <p:sp>
            <p:nvSpPr>
              <p:cNvPr id="19" name="Freeform 37"/>
              <p:cNvSpPr>
                <a:spLocks/>
              </p:cNvSpPr>
              <p:nvPr/>
            </p:nvSpPr>
            <p:spPr bwMode="auto">
              <a:xfrm>
                <a:off x="4289" y="964"/>
                <a:ext cx="214" cy="337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54" y="4"/>
                  </a:cxn>
                  <a:cxn ang="0">
                    <a:pos x="180" y="22"/>
                  </a:cxn>
                  <a:cxn ang="0">
                    <a:pos x="197" y="47"/>
                  </a:cxn>
                  <a:cxn ang="0">
                    <a:pos x="210" y="86"/>
                  </a:cxn>
                  <a:cxn ang="0">
                    <a:pos x="213" y="151"/>
                  </a:cxn>
                  <a:cxn ang="0">
                    <a:pos x="203" y="215"/>
                  </a:cxn>
                  <a:cxn ang="0">
                    <a:pos x="187" y="263"/>
                  </a:cxn>
                  <a:cxn ang="0">
                    <a:pos x="164" y="301"/>
                  </a:cxn>
                  <a:cxn ang="0">
                    <a:pos x="141" y="327"/>
                  </a:cxn>
                  <a:cxn ang="0">
                    <a:pos x="114" y="336"/>
                  </a:cxn>
                  <a:cxn ang="0">
                    <a:pos x="88" y="332"/>
                  </a:cxn>
                  <a:cxn ang="0">
                    <a:pos x="75" y="310"/>
                  </a:cxn>
                  <a:cxn ang="0">
                    <a:pos x="56" y="276"/>
                  </a:cxn>
                  <a:cxn ang="0">
                    <a:pos x="49" y="211"/>
                  </a:cxn>
                  <a:cxn ang="0">
                    <a:pos x="56" y="142"/>
                  </a:cxn>
                  <a:cxn ang="0">
                    <a:pos x="59" y="134"/>
                  </a:cxn>
                  <a:cxn ang="0">
                    <a:pos x="0" y="64"/>
                  </a:cxn>
                  <a:cxn ang="0">
                    <a:pos x="0" y="30"/>
                  </a:cxn>
                  <a:cxn ang="0">
                    <a:pos x="10" y="26"/>
                  </a:cxn>
                  <a:cxn ang="0">
                    <a:pos x="69" y="108"/>
                  </a:cxn>
                  <a:cxn ang="0">
                    <a:pos x="75" y="69"/>
                  </a:cxn>
                  <a:cxn ang="0">
                    <a:pos x="94" y="26"/>
                  </a:cxn>
                  <a:cxn ang="0">
                    <a:pos x="114" y="9"/>
                  </a:cxn>
                  <a:cxn ang="0">
                    <a:pos x="128" y="0"/>
                  </a:cxn>
                </a:cxnLst>
                <a:rect l="0" t="0" r="r" b="b"/>
                <a:pathLst>
                  <a:path w="214" h="337">
                    <a:moveTo>
                      <a:pt x="128" y="0"/>
                    </a:moveTo>
                    <a:lnTo>
                      <a:pt x="154" y="4"/>
                    </a:lnTo>
                    <a:lnTo>
                      <a:pt x="180" y="22"/>
                    </a:lnTo>
                    <a:lnTo>
                      <a:pt x="197" y="47"/>
                    </a:lnTo>
                    <a:lnTo>
                      <a:pt x="210" y="86"/>
                    </a:lnTo>
                    <a:lnTo>
                      <a:pt x="213" y="151"/>
                    </a:lnTo>
                    <a:lnTo>
                      <a:pt x="203" y="215"/>
                    </a:lnTo>
                    <a:lnTo>
                      <a:pt x="187" y="263"/>
                    </a:lnTo>
                    <a:lnTo>
                      <a:pt x="164" y="301"/>
                    </a:lnTo>
                    <a:lnTo>
                      <a:pt x="141" y="327"/>
                    </a:lnTo>
                    <a:lnTo>
                      <a:pt x="114" y="336"/>
                    </a:lnTo>
                    <a:lnTo>
                      <a:pt x="88" y="332"/>
                    </a:lnTo>
                    <a:lnTo>
                      <a:pt x="75" y="310"/>
                    </a:lnTo>
                    <a:lnTo>
                      <a:pt x="56" y="276"/>
                    </a:lnTo>
                    <a:lnTo>
                      <a:pt x="49" y="211"/>
                    </a:lnTo>
                    <a:lnTo>
                      <a:pt x="56" y="142"/>
                    </a:lnTo>
                    <a:lnTo>
                      <a:pt x="59" y="134"/>
                    </a:lnTo>
                    <a:lnTo>
                      <a:pt x="0" y="64"/>
                    </a:lnTo>
                    <a:lnTo>
                      <a:pt x="0" y="30"/>
                    </a:lnTo>
                    <a:lnTo>
                      <a:pt x="10" y="26"/>
                    </a:lnTo>
                    <a:lnTo>
                      <a:pt x="69" y="108"/>
                    </a:lnTo>
                    <a:lnTo>
                      <a:pt x="75" y="69"/>
                    </a:lnTo>
                    <a:lnTo>
                      <a:pt x="94" y="26"/>
                    </a:lnTo>
                    <a:lnTo>
                      <a:pt x="114" y="9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" name="Freeform 38"/>
              <p:cNvSpPr>
                <a:spLocks/>
              </p:cNvSpPr>
              <p:nvPr/>
            </p:nvSpPr>
            <p:spPr bwMode="auto">
              <a:xfrm>
                <a:off x="4509" y="720"/>
                <a:ext cx="244" cy="697"/>
              </a:xfrm>
              <a:custGeom>
                <a:avLst/>
                <a:gdLst/>
                <a:ahLst/>
                <a:cxnLst>
                  <a:cxn ang="0">
                    <a:pos x="51" y="576"/>
                  </a:cxn>
                  <a:cxn ang="0">
                    <a:pos x="33" y="601"/>
                  </a:cxn>
                  <a:cxn ang="0">
                    <a:pos x="7" y="632"/>
                  </a:cxn>
                  <a:cxn ang="0">
                    <a:pos x="0" y="679"/>
                  </a:cxn>
                  <a:cxn ang="0">
                    <a:pos x="14" y="696"/>
                  </a:cxn>
                  <a:cxn ang="0">
                    <a:pos x="36" y="696"/>
                  </a:cxn>
                  <a:cxn ang="0">
                    <a:pos x="59" y="670"/>
                  </a:cxn>
                  <a:cxn ang="0">
                    <a:pos x="88" y="614"/>
                  </a:cxn>
                  <a:cxn ang="0">
                    <a:pos x="102" y="554"/>
                  </a:cxn>
                  <a:cxn ang="0">
                    <a:pos x="121" y="512"/>
                  </a:cxn>
                  <a:cxn ang="0">
                    <a:pos x="147" y="452"/>
                  </a:cxn>
                  <a:cxn ang="0">
                    <a:pos x="176" y="417"/>
                  </a:cxn>
                  <a:cxn ang="0">
                    <a:pos x="183" y="335"/>
                  </a:cxn>
                  <a:cxn ang="0">
                    <a:pos x="191" y="279"/>
                  </a:cxn>
                  <a:cxn ang="0">
                    <a:pos x="191" y="228"/>
                  </a:cxn>
                  <a:cxn ang="0">
                    <a:pos x="202" y="159"/>
                  </a:cxn>
                  <a:cxn ang="0">
                    <a:pos x="220" y="133"/>
                  </a:cxn>
                  <a:cxn ang="0">
                    <a:pos x="243" y="17"/>
                  </a:cxn>
                  <a:cxn ang="0">
                    <a:pos x="216" y="0"/>
                  </a:cxn>
                  <a:cxn ang="0">
                    <a:pos x="172" y="4"/>
                  </a:cxn>
                  <a:cxn ang="0">
                    <a:pos x="168" y="90"/>
                  </a:cxn>
                  <a:cxn ang="0">
                    <a:pos x="132" y="73"/>
                  </a:cxn>
                  <a:cxn ang="0">
                    <a:pos x="117" y="86"/>
                  </a:cxn>
                  <a:cxn ang="0">
                    <a:pos x="154" y="124"/>
                  </a:cxn>
                  <a:cxn ang="0">
                    <a:pos x="154" y="172"/>
                  </a:cxn>
                  <a:cxn ang="0">
                    <a:pos x="158" y="223"/>
                  </a:cxn>
                  <a:cxn ang="0">
                    <a:pos x="158" y="283"/>
                  </a:cxn>
                  <a:cxn ang="0">
                    <a:pos x="154" y="335"/>
                  </a:cxn>
                  <a:cxn ang="0">
                    <a:pos x="132" y="387"/>
                  </a:cxn>
                  <a:cxn ang="0">
                    <a:pos x="106" y="486"/>
                  </a:cxn>
                  <a:cxn ang="0">
                    <a:pos x="84" y="528"/>
                  </a:cxn>
                  <a:cxn ang="0">
                    <a:pos x="51" y="576"/>
                  </a:cxn>
                </a:cxnLst>
                <a:rect l="0" t="0" r="r" b="b"/>
                <a:pathLst>
                  <a:path w="244" h="697">
                    <a:moveTo>
                      <a:pt x="51" y="576"/>
                    </a:moveTo>
                    <a:lnTo>
                      <a:pt x="33" y="601"/>
                    </a:lnTo>
                    <a:lnTo>
                      <a:pt x="7" y="632"/>
                    </a:lnTo>
                    <a:lnTo>
                      <a:pt x="0" y="679"/>
                    </a:lnTo>
                    <a:lnTo>
                      <a:pt x="14" y="696"/>
                    </a:lnTo>
                    <a:lnTo>
                      <a:pt x="36" y="696"/>
                    </a:lnTo>
                    <a:lnTo>
                      <a:pt x="59" y="670"/>
                    </a:lnTo>
                    <a:lnTo>
                      <a:pt x="88" y="614"/>
                    </a:lnTo>
                    <a:lnTo>
                      <a:pt x="102" y="554"/>
                    </a:lnTo>
                    <a:lnTo>
                      <a:pt x="121" y="512"/>
                    </a:lnTo>
                    <a:lnTo>
                      <a:pt x="147" y="452"/>
                    </a:lnTo>
                    <a:lnTo>
                      <a:pt x="176" y="417"/>
                    </a:lnTo>
                    <a:lnTo>
                      <a:pt x="183" y="335"/>
                    </a:lnTo>
                    <a:lnTo>
                      <a:pt x="191" y="279"/>
                    </a:lnTo>
                    <a:lnTo>
                      <a:pt x="191" y="228"/>
                    </a:lnTo>
                    <a:lnTo>
                      <a:pt x="202" y="159"/>
                    </a:lnTo>
                    <a:lnTo>
                      <a:pt x="220" y="133"/>
                    </a:lnTo>
                    <a:lnTo>
                      <a:pt x="243" y="17"/>
                    </a:lnTo>
                    <a:lnTo>
                      <a:pt x="216" y="0"/>
                    </a:lnTo>
                    <a:lnTo>
                      <a:pt x="172" y="4"/>
                    </a:lnTo>
                    <a:lnTo>
                      <a:pt x="168" y="90"/>
                    </a:lnTo>
                    <a:lnTo>
                      <a:pt x="132" y="73"/>
                    </a:lnTo>
                    <a:lnTo>
                      <a:pt x="117" y="86"/>
                    </a:lnTo>
                    <a:lnTo>
                      <a:pt x="154" y="124"/>
                    </a:lnTo>
                    <a:lnTo>
                      <a:pt x="154" y="172"/>
                    </a:lnTo>
                    <a:lnTo>
                      <a:pt x="158" y="223"/>
                    </a:lnTo>
                    <a:lnTo>
                      <a:pt x="158" y="283"/>
                    </a:lnTo>
                    <a:lnTo>
                      <a:pt x="154" y="335"/>
                    </a:lnTo>
                    <a:lnTo>
                      <a:pt x="132" y="387"/>
                    </a:lnTo>
                    <a:lnTo>
                      <a:pt x="106" y="486"/>
                    </a:lnTo>
                    <a:lnTo>
                      <a:pt x="84" y="528"/>
                    </a:lnTo>
                    <a:lnTo>
                      <a:pt x="51" y="576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" name="Freeform 39"/>
              <p:cNvSpPr>
                <a:spLocks/>
              </p:cNvSpPr>
              <p:nvPr/>
            </p:nvSpPr>
            <p:spPr bwMode="auto">
              <a:xfrm>
                <a:off x="4080" y="754"/>
                <a:ext cx="246" cy="671"/>
              </a:xfrm>
              <a:custGeom>
                <a:avLst/>
                <a:gdLst/>
                <a:ahLst/>
                <a:cxnLst>
                  <a:cxn ang="0">
                    <a:pos x="215" y="549"/>
                  </a:cxn>
                  <a:cxn ang="0">
                    <a:pos x="234" y="580"/>
                  </a:cxn>
                  <a:cxn ang="0">
                    <a:pos x="241" y="601"/>
                  </a:cxn>
                  <a:cxn ang="0">
                    <a:pos x="245" y="640"/>
                  </a:cxn>
                  <a:cxn ang="0">
                    <a:pos x="241" y="661"/>
                  </a:cxn>
                  <a:cxn ang="0">
                    <a:pos x="223" y="670"/>
                  </a:cxn>
                  <a:cxn ang="0">
                    <a:pos x="198" y="666"/>
                  </a:cxn>
                  <a:cxn ang="0">
                    <a:pos x="179" y="635"/>
                  </a:cxn>
                  <a:cxn ang="0">
                    <a:pos x="161" y="601"/>
                  </a:cxn>
                  <a:cxn ang="0">
                    <a:pos x="135" y="532"/>
                  </a:cxn>
                  <a:cxn ang="0">
                    <a:pos x="106" y="481"/>
                  </a:cxn>
                  <a:cxn ang="0">
                    <a:pos x="84" y="443"/>
                  </a:cxn>
                  <a:cxn ang="0">
                    <a:pos x="73" y="370"/>
                  </a:cxn>
                  <a:cxn ang="0">
                    <a:pos x="62" y="283"/>
                  </a:cxn>
                  <a:cxn ang="0">
                    <a:pos x="47" y="235"/>
                  </a:cxn>
                  <a:cxn ang="0">
                    <a:pos x="26" y="193"/>
                  </a:cxn>
                  <a:cxn ang="0">
                    <a:pos x="15" y="158"/>
                  </a:cxn>
                  <a:cxn ang="0">
                    <a:pos x="0" y="103"/>
                  </a:cxn>
                  <a:cxn ang="0">
                    <a:pos x="4" y="43"/>
                  </a:cxn>
                  <a:cxn ang="0">
                    <a:pos x="30" y="4"/>
                  </a:cxn>
                  <a:cxn ang="0">
                    <a:pos x="62" y="0"/>
                  </a:cxn>
                  <a:cxn ang="0">
                    <a:pos x="73" y="94"/>
                  </a:cxn>
                  <a:cxn ang="0">
                    <a:pos x="92" y="85"/>
                  </a:cxn>
                  <a:cxn ang="0">
                    <a:pos x="95" y="111"/>
                  </a:cxn>
                  <a:cxn ang="0">
                    <a:pos x="73" y="133"/>
                  </a:cxn>
                  <a:cxn ang="0">
                    <a:pos x="73" y="175"/>
                  </a:cxn>
                  <a:cxn ang="0">
                    <a:pos x="92" y="244"/>
                  </a:cxn>
                  <a:cxn ang="0">
                    <a:pos x="106" y="317"/>
                  </a:cxn>
                  <a:cxn ang="0">
                    <a:pos x="117" y="399"/>
                  </a:cxn>
                  <a:cxn ang="0">
                    <a:pos x="132" y="430"/>
                  </a:cxn>
                  <a:cxn ang="0">
                    <a:pos x="164" y="481"/>
                  </a:cxn>
                  <a:cxn ang="0">
                    <a:pos x="198" y="523"/>
                  </a:cxn>
                  <a:cxn ang="0">
                    <a:pos x="215" y="549"/>
                  </a:cxn>
                </a:cxnLst>
                <a:rect l="0" t="0" r="r" b="b"/>
                <a:pathLst>
                  <a:path w="246" h="671">
                    <a:moveTo>
                      <a:pt x="215" y="549"/>
                    </a:moveTo>
                    <a:lnTo>
                      <a:pt x="234" y="580"/>
                    </a:lnTo>
                    <a:lnTo>
                      <a:pt x="241" y="601"/>
                    </a:lnTo>
                    <a:lnTo>
                      <a:pt x="245" y="640"/>
                    </a:lnTo>
                    <a:lnTo>
                      <a:pt x="241" y="661"/>
                    </a:lnTo>
                    <a:lnTo>
                      <a:pt x="223" y="670"/>
                    </a:lnTo>
                    <a:lnTo>
                      <a:pt x="198" y="666"/>
                    </a:lnTo>
                    <a:lnTo>
                      <a:pt x="179" y="635"/>
                    </a:lnTo>
                    <a:lnTo>
                      <a:pt x="161" y="601"/>
                    </a:lnTo>
                    <a:lnTo>
                      <a:pt x="135" y="532"/>
                    </a:lnTo>
                    <a:lnTo>
                      <a:pt x="106" y="481"/>
                    </a:lnTo>
                    <a:lnTo>
                      <a:pt x="84" y="443"/>
                    </a:lnTo>
                    <a:lnTo>
                      <a:pt x="73" y="370"/>
                    </a:lnTo>
                    <a:lnTo>
                      <a:pt x="62" y="283"/>
                    </a:lnTo>
                    <a:lnTo>
                      <a:pt x="47" y="235"/>
                    </a:lnTo>
                    <a:lnTo>
                      <a:pt x="26" y="193"/>
                    </a:lnTo>
                    <a:lnTo>
                      <a:pt x="15" y="158"/>
                    </a:lnTo>
                    <a:lnTo>
                      <a:pt x="0" y="103"/>
                    </a:lnTo>
                    <a:lnTo>
                      <a:pt x="4" y="43"/>
                    </a:lnTo>
                    <a:lnTo>
                      <a:pt x="30" y="4"/>
                    </a:lnTo>
                    <a:lnTo>
                      <a:pt x="62" y="0"/>
                    </a:lnTo>
                    <a:lnTo>
                      <a:pt x="73" y="94"/>
                    </a:lnTo>
                    <a:lnTo>
                      <a:pt x="92" y="85"/>
                    </a:lnTo>
                    <a:lnTo>
                      <a:pt x="95" y="111"/>
                    </a:lnTo>
                    <a:lnTo>
                      <a:pt x="73" y="133"/>
                    </a:lnTo>
                    <a:lnTo>
                      <a:pt x="73" y="175"/>
                    </a:lnTo>
                    <a:lnTo>
                      <a:pt x="92" y="244"/>
                    </a:lnTo>
                    <a:lnTo>
                      <a:pt x="106" y="317"/>
                    </a:lnTo>
                    <a:lnTo>
                      <a:pt x="117" y="399"/>
                    </a:lnTo>
                    <a:lnTo>
                      <a:pt x="132" y="430"/>
                    </a:lnTo>
                    <a:lnTo>
                      <a:pt x="164" y="481"/>
                    </a:lnTo>
                    <a:lnTo>
                      <a:pt x="198" y="523"/>
                    </a:lnTo>
                    <a:lnTo>
                      <a:pt x="215" y="54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Freeform 40"/>
              <p:cNvSpPr>
                <a:spLocks/>
              </p:cNvSpPr>
              <p:nvPr/>
            </p:nvSpPr>
            <p:spPr bwMode="auto">
              <a:xfrm>
                <a:off x="4300" y="1338"/>
                <a:ext cx="221" cy="48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118" y="0"/>
                  </a:cxn>
                  <a:cxn ang="0">
                    <a:pos x="158" y="9"/>
                  </a:cxn>
                  <a:cxn ang="0">
                    <a:pos x="180" y="35"/>
                  </a:cxn>
                  <a:cxn ang="0">
                    <a:pos x="202" y="82"/>
                  </a:cxn>
                  <a:cxn ang="0">
                    <a:pos x="213" y="117"/>
                  </a:cxn>
                  <a:cxn ang="0">
                    <a:pos x="220" y="160"/>
                  </a:cxn>
                  <a:cxn ang="0">
                    <a:pos x="220" y="211"/>
                  </a:cxn>
                  <a:cxn ang="0">
                    <a:pos x="216" y="263"/>
                  </a:cxn>
                  <a:cxn ang="0">
                    <a:pos x="213" y="319"/>
                  </a:cxn>
                  <a:cxn ang="0">
                    <a:pos x="198" y="387"/>
                  </a:cxn>
                  <a:cxn ang="0">
                    <a:pos x="180" y="435"/>
                  </a:cxn>
                  <a:cxn ang="0">
                    <a:pos x="147" y="474"/>
                  </a:cxn>
                  <a:cxn ang="0">
                    <a:pos x="110" y="487"/>
                  </a:cxn>
                  <a:cxn ang="0">
                    <a:pos x="70" y="474"/>
                  </a:cxn>
                  <a:cxn ang="0">
                    <a:pos x="44" y="413"/>
                  </a:cxn>
                  <a:cxn ang="0">
                    <a:pos x="26" y="358"/>
                  </a:cxn>
                  <a:cxn ang="0">
                    <a:pos x="15" y="293"/>
                  </a:cxn>
                  <a:cxn ang="0">
                    <a:pos x="0" y="233"/>
                  </a:cxn>
                  <a:cxn ang="0">
                    <a:pos x="0" y="151"/>
                  </a:cxn>
                  <a:cxn ang="0">
                    <a:pos x="11" y="95"/>
                  </a:cxn>
                  <a:cxn ang="0">
                    <a:pos x="26" y="51"/>
                  </a:cxn>
                  <a:cxn ang="0">
                    <a:pos x="44" y="0"/>
                  </a:cxn>
                  <a:cxn ang="0">
                    <a:pos x="84" y="0"/>
                  </a:cxn>
                </a:cxnLst>
                <a:rect l="0" t="0" r="r" b="b"/>
                <a:pathLst>
                  <a:path w="221" h="488">
                    <a:moveTo>
                      <a:pt x="84" y="0"/>
                    </a:moveTo>
                    <a:lnTo>
                      <a:pt x="118" y="0"/>
                    </a:lnTo>
                    <a:lnTo>
                      <a:pt x="158" y="9"/>
                    </a:lnTo>
                    <a:lnTo>
                      <a:pt x="180" y="35"/>
                    </a:lnTo>
                    <a:lnTo>
                      <a:pt x="202" y="82"/>
                    </a:lnTo>
                    <a:lnTo>
                      <a:pt x="213" y="117"/>
                    </a:lnTo>
                    <a:lnTo>
                      <a:pt x="220" y="160"/>
                    </a:lnTo>
                    <a:lnTo>
                      <a:pt x="220" y="211"/>
                    </a:lnTo>
                    <a:lnTo>
                      <a:pt x="216" y="263"/>
                    </a:lnTo>
                    <a:lnTo>
                      <a:pt x="213" y="319"/>
                    </a:lnTo>
                    <a:lnTo>
                      <a:pt x="198" y="387"/>
                    </a:lnTo>
                    <a:lnTo>
                      <a:pt x="180" y="435"/>
                    </a:lnTo>
                    <a:lnTo>
                      <a:pt x="147" y="474"/>
                    </a:lnTo>
                    <a:lnTo>
                      <a:pt x="110" y="487"/>
                    </a:lnTo>
                    <a:lnTo>
                      <a:pt x="70" y="474"/>
                    </a:lnTo>
                    <a:lnTo>
                      <a:pt x="44" y="413"/>
                    </a:lnTo>
                    <a:lnTo>
                      <a:pt x="26" y="358"/>
                    </a:lnTo>
                    <a:lnTo>
                      <a:pt x="15" y="293"/>
                    </a:lnTo>
                    <a:lnTo>
                      <a:pt x="0" y="233"/>
                    </a:lnTo>
                    <a:lnTo>
                      <a:pt x="0" y="151"/>
                    </a:lnTo>
                    <a:lnTo>
                      <a:pt x="11" y="95"/>
                    </a:lnTo>
                    <a:lnTo>
                      <a:pt x="26" y="51"/>
                    </a:lnTo>
                    <a:lnTo>
                      <a:pt x="44" y="0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4447" y="1756"/>
                <a:ext cx="170" cy="560"/>
              </a:xfrm>
              <a:custGeom>
                <a:avLst/>
                <a:gdLst/>
                <a:ahLst/>
                <a:cxnLst>
                  <a:cxn ang="0">
                    <a:pos x="31" y="65"/>
                  </a:cxn>
                  <a:cxn ang="0">
                    <a:pos x="9" y="27"/>
                  </a:cxn>
                  <a:cxn ang="0">
                    <a:pos x="17" y="0"/>
                  </a:cxn>
                  <a:cxn ang="0">
                    <a:pos x="39" y="0"/>
                  </a:cxn>
                  <a:cxn ang="0">
                    <a:pos x="64" y="30"/>
                  </a:cxn>
                  <a:cxn ang="0">
                    <a:pos x="97" y="92"/>
                  </a:cxn>
                  <a:cxn ang="0">
                    <a:pos x="116" y="152"/>
                  </a:cxn>
                  <a:cxn ang="0">
                    <a:pos x="132" y="209"/>
                  </a:cxn>
                  <a:cxn ang="0">
                    <a:pos x="138" y="261"/>
                  </a:cxn>
                  <a:cxn ang="0">
                    <a:pos x="136" y="289"/>
                  </a:cxn>
                  <a:cxn ang="0">
                    <a:pos x="120" y="323"/>
                  </a:cxn>
                  <a:cxn ang="0">
                    <a:pos x="92" y="415"/>
                  </a:cxn>
                  <a:cxn ang="0">
                    <a:pos x="60" y="467"/>
                  </a:cxn>
                  <a:cxn ang="0">
                    <a:pos x="53" y="490"/>
                  </a:cxn>
                  <a:cxn ang="0">
                    <a:pos x="83" y="495"/>
                  </a:cxn>
                  <a:cxn ang="0">
                    <a:pos x="122" y="495"/>
                  </a:cxn>
                  <a:cxn ang="0">
                    <a:pos x="169" y="516"/>
                  </a:cxn>
                  <a:cxn ang="0">
                    <a:pos x="165" y="532"/>
                  </a:cxn>
                  <a:cxn ang="0">
                    <a:pos x="158" y="550"/>
                  </a:cxn>
                  <a:cxn ang="0">
                    <a:pos x="143" y="559"/>
                  </a:cxn>
                  <a:cxn ang="0">
                    <a:pos x="114" y="545"/>
                  </a:cxn>
                  <a:cxn ang="0">
                    <a:pos x="83" y="525"/>
                  </a:cxn>
                  <a:cxn ang="0">
                    <a:pos x="39" y="522"/>
                  </a:cxn>
                  <a:cxn ang="0">
                    <a:pos x="11" y="529"/>
                  </a:cxn>
                  <a:cxn ang="0">
                    <a:pos x="0" y="518"/>
                  </a:cxn>
                  <a:cxn ang="0">
                    <a:pos x="0" y="502"/>
                  </a:cxn>
                  <a:cxn ang="0">
                    <a:pos x="15" y="484"/>
                  </a:cxn>
                  <a:cxn ang="0">
                    <a:pos x="39" y="454"/>
                  </a:cxn>
                  <a:cxn ang="0">
                    <a:pos x="81" y="378"/>
                  </a:cxn>
                  <a:cxn ang="0">
                    <a:pos x="99" y="311"/>
                  </a:cxn>
                  <a:cxn ang="0">
                    <a:pos x="105" y="248"/>
                  </a:cxn>
                  <a:cxn ang="0">
                    <a:pos x="103" y="213"/>
                  </a:cxn>
                  <a:cxn ang="0">
                    <a:pos x="88" y="152"/>
                  </a:cxn>
                  <a:cxn ang="0">
                    <a:pos x="49" y="85"/>
                  </a:cxn>
                  <a:cxn ang="0">
                    <a:pos x="22" y="51"/>
                  </a:cxn>
                  <a:cxn ang="0">
                    <a:pos x="31" y="65"/>
                  </a:cxn>
                </a:cxnLst>
                <a:rect l="0" t="0" r="r" b="b"/>
                <a:pathLst>
                  <a:path w="170" h="560">
                    <a:moveTo>
                      <a:pt x="31" y="65"/>
                    </a:moveTo>
                    <a:lnTo>
                      <a:pt x="9" y="27"/>
                    </a:lnTo>
                    <a:lnTo>
                      <a:pt x="17" y="0"/>
                    </a:lnTo>
                    <a:lnTo>
                      <a:pt x="39" y="0"/>
                    </a:lnTo>
                    <a:lnTo>
                      <a:pt x="64" y="30"/>
                    </a:lnTo>
                    <a:lnTo>
                      <a:pt x="97" y="92"/>
                    </a:lnTo>
                    <a:lnTo>
                      <a:pt x="116" y="152"/>
                    </a:lnTo>
                    <a:lnTo>
                      <a:pt x="132" y="209"/>
                    </a:lnTo>
                    <a:lnTo>
                      <a:pt x="138" y="261"/>
                    </a:lnTo>
                    <a:lnTo>
                      <a:pt x="136" y="289"/>
                    </a:lnTo>
                    <a:lnTo>
                      <a:pt x="120" y="323"/>
                    </a:lnTo>
                    <a:lnTo>
                      <a:pt x="92" y="415"/>
                    </a:lnTo>
                    <a:lnTo>
                      <a:pt x="60" y="467"/>
                    </a:lnTo>
                    <a:lnTo>
                      <a:pt x="53" y="490"/>
                    </a:lnTo>
                    <a:lnTo>
                      <a:pt x="83" y="495"/>
                    </a:lnTo>
                    <a:lnTo>
                      <a:pt x="122" y="495"/>
                    </a:lnTo>
                    <a:lnTo>
                      <a:pt x="169" y="516"/>
                    </a:lnTo>
                    <a:lnTo>
                      <a:pt x="165" y="532"/>
                    </a:lnTo>
                    <a:lnTo>
                      <a:pt x="158" y="550"/>
                    </a:lnTo>
                    <a:lnTo>
                      <a:pt x="143" y="559"/>
                    </a:lnTo>
                    <a:lnTo>
                      <a:pt x="114" y="545"/>
                    </a:lnTo>
                    <a:lnTo>
                      <a:pt x="83" y="525"/>
                    </a:lnTo>
                    <a:lnTo>
                      <a:pt x="39" y="522"/>
                    </a:lnTo>
                    <a:lnTo>
                      <a:pt x="11" y="529"/>
                    </a:lnTo>
                    <a:lnTo>
                      <a:pt x="0" y="518"/>
                    </a:lnTo>
                    <a:lnTo>
                      <a:pt x="0" y="502"/>
                    </a:lnTo>
                    <a:lnTo>
                      <a:pt x="15" y="484"/>
                    </a:lnTo>
                    <a:lnTo>
                      <a:pt x="39" y="454"/>
                    </a:lnTo>
                    <a:lnTo>
                      <a:pt x="81" y="378"/>
                    </a:lnTo>
                    <a:lnTo>
                      <a:pt x="99" y="311"/>
                    </a:lnTo>
                    <a:lnTo>
                      <a:pt x="105" y="248"/>
                    </a:lnTo>
                    <a:lnTo>
                      <a:pt x="103" y="213"/>
                    </a:lnTo>
                    <a:lnTo>
                      <a:pt x="88" y="152"/>
                    </a:lnTo>
                    <a:lnTo>
                      <a:pt x="49" y="85"/>
                    </a:lnTo>
                    <a:lnTo>
                      <a:pt x="22" y="51"/>
                    </a:lnTo>
                    <a:lnTo>
                      <a:pt x="31" y="6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" name="Freeform 42"/>
              <p:cNvSpPr>
                <a:spLocks/>
              </p:cNvSpPr>
              <p:nvPr/>
            </p:nvSpPr>
            <p:spPr bwMode="auto">
              <a:xfrm>
                <a:off x="4223" y="1747"/>
                <a:ext cx="169" cy="597"/>
              </a:xfrm>
              <a:custGeom>
                <a:avLst/>
                <a:gdLst/>
                <a:ahLst/>
                <a:cxnLst>
                  <a:cxn ang="0">
                    <a:pos x="87" y="108"/>
                  </a:cxn>
                  <a:cxn ang="0">
                    <a:pos x="113" y="47"/>
                  </a:cxn>
                  <a:cxn ang="0">
                    <a:pos x="137" y="0"/>
                  </a:cxn>
                  <a:cxn ang="0">
                    <a:pos x="156" y="0"/>
                  </a:cxn>
                  <a:cxn ang="0">
                    <a:pos x="166" y="19"/>
                  </a:cxn>
                  <a:cxn ang="0">
                    <a:pos x="168" y="51"/>
                  </a:cxn>
                  <a:cxn ang="0">
                    <a:pos x="153" y="75"/>
                  </a:cxn>
                  <a:cxn ang="0">
                    <a:pos x="126" y="105"/>
                  </a:cxn>
                  <a:cxn ang="0">
                    <a:pos x="105" y="139"/>
                  </a:cxn>
                  <a:cxn ang="0">
                    <a:pos x="84" y="186"/>
                  </a:cxn>
                  <a:cxn ang="0">
                    <a:pos x="74" y="218"/>
                  </a:cxn>
                  <a:cxn ang="0">
                    <a:pos x="65" y="259"/>
                  </a:cxn>
                  <a:cxn ang="0">
                    <a:pos x="64" y="311"/>
                  </a:cxn>
                  <a:cxn ang="0">
                    <a:pos x="67" y="358"/>
                  </a:cxn>
                  <a:cxn ang="0">
                    <a:pos x="78" y="416"/>
                  </a:cxn>
                  <a:cxn ang="0">
                    <a:pos x="97" y="467"/>
                  </a:cxn>
                  <a:cxn ang="0">
                    <a:pos x="114" y="497"/>
                  </a:cxn>
                  <a:cxn ang="0">
                    <a:pos x="125" y="519"/>
                  </a:cxn>
                  <a:cxn ang="0">
                    <a:pos x="126" y="536"/>
                  </a:cxn>
                  <a:cxn ang="0">
                    <a:pos x="118" y="542"/>
                  </a:cxn>
                  <a:cxn ang="0">
                    <a:pos x="96" y="546"/>
                  </a:cxn>
                  <a:cxn ang="0">
                    <a:pos x="64" y="559"/>
                  </a:cxn>
                  <a:cxn ang="0">
                    <a:pos x="39" y="576"/>
                  </a:cxn>
                  <a:cxn ang="0">
                    <a:pos x="24" y="596"/>
                  </a:cxn>
                  <a:cxn ang="0">
                    <a:pos x="10" y="592"/>
                  </a:cxn>
                  <a:cxn ang="0">
                    <a:pos x="0" y="568"/>
                  </a:cxn>
                  <a:cxn ang="0">
                    <a:pos x="0" y="548"/>
                  </a:cxn>
                  <a:cxn ang="0">
                    <a:pos x="24" y="532"/>
                  </a:cxn>
                  <a:cxn ang="0">
                    <a:pos x="65" y="521"/>
                  </a:cxn>
                  <a:cxn ang="0">
                    <a:pos x="103" y="514"/>
                  </a:cxn>
                  <a:cxn ang="0">
                    <a:pos x="87" y="491"/>
                  </a:cxn>
                  <a:cxn ang="0">
                    <a:pos x="76" y="461"/>
                  </a:cxn>
                  <a:cxn ang="0">
                    <a:pos x="62" y="418"/>
                  </a:cxn>
                  <a:cxn ang="0">
                    <a:pos x="47" y="373"/>
                  </a:cxn>
                  <a:cxn ang="0">
                    <a:pos x="42" y="317"/>
                  </a:cxn>
                  <a:cxn ang="0">
                    <a:pos x="41" y="264"/>
                  </a:cxn>
                  <a:cxn ang="0">
                    <a:pos x="52" y="212"/>
                  </a:cxn>
                  <a:cxn ang="0">
                    <a:pos x="71" y="144"/>
                  </a:cxn>
                  <a:cxn ang="0">
                    <a:pos x="87" y="108"/>
                  </a:cxn>
                </a:cxnLst>
                <a:rect l="0" t="0" r="r" b="b"/>
                <a:pathLst>
                  <a:path w="169" h="597">
                    <a:moveTo>
                      <a:pt x="87" y="108"/>
                    </a:moveTo>
                    <a:lnTo>
                      <a:pt x="113" y="47"/>
                    </a:lnTo>
                    <a:lnTo>
                      <a:pt x="137" y="0"/>
                    </a:lnTo>
                    <a:lnTo>
                      <a:pt x="156" y="0"/>
                    </a:lnTo>
                    <a:lnTo>
                      <a:pt x="166" y="19"/>
                    </a:lnTo>
                    <a:lnTo>
                      <a:pt x="168" y="51"/>
                    </a:lnTo>
                    <a:lnTo>
                      <a:pt x="153" y="75"/>
                    </a:lnTo>
                    <a:lnTo>
                      <a:pt x="126" y="105"/>
                    </a:lnTo>
                    <a:lnTo>
                      <a:pt x="105" y="139"/>
                    </a:lnTo>
                    <a:lnTo>
                      <a:pt x="84" y="186"/>
                    </a:lnTo>
                    <a:lnTo>
                      <a:pt x="74" y="218"/>
                    </a:lnTo>
                    <a:lnTo>
                      <a:pt x="65" y="259"/>
                    </a:lnTo>
                    <a:lnTo>
                      <a:pt x="64" y="311"/>
                    </a:lnTo>
                    <a:lnTo>
                      <a:pt x="67" y="358"/>
                    </a:lnTo>
                    <a:lnTo>
                      <a:pt x="78" y="416"/>
                    </a:lnTo>
                    <a:lnTo>
                      <a:pt x="97" y="467"/>
                    </a:lnTo>
                    <a:lnTo>
                      <a:pt x="114" y="497"/>
                    </a:lnTo>
                    <a:lnTo>
                      <a:pt x="125" y="519"/>
                    </a:lnTo>
                    <a:lnTo>
                      <a:pt x="126" y="536"/>
                    </a:lnTo>
                    <a:lnTo>
                      <a:pt x="118" y="542"/>
                    </a:lnTo>
                    <a:lnTo>
                      <a:pt x="96" y="546"/>
                    </a:lnTo>
                    <a:lnTo>
                      <a:pt x="64" y="559"/>
                    </a:lnTo>
                    <a:lnTo>
                      <a:pt x="39" y="576"/>
                    </a:lnTo>
                    <a:lnTo>
                      <a:pt x="24" y="596"/>
                    </a:lnTo>
                    <a:lnTo>
                      <a:pt x="10" y="592"/>
                    </a:lnTo>
                    <a:lnTo>
                      <a:pt x="0" y="568"/>
                    </a:lnTo>
                    <a:lnTo>
                      <a:pt x="0" y="548"/>
                    </a:lnTo>
                    <a:lnTo>
                      <a:pt x="24" y="532"/>
                    </a:lnTo>
                    <a:lnTo>
                      <a:pt x="65" y="521"/>
                    </a:lnTo>
                    <a:lnTo>
                      <a:pt x="103" y="514"/>
                    </a:lnTo>
                    <a:lnTo>
                      <a:pt x="87" y="491"/>
                    </a:lnTo>
                    <a:lnTo>
                      <a:pt x="76" y="461"/>
                    </a:lnTo>
                    <a:lnTo>
                      <a:pt x="62" y="418"/>
                    </a:lnTo>
                    <a:lnTo>
                      <a:pt x="47" y="373"/>
                    </a:lnTo>
                    <a:lnTo>
                      <a:pt x="42" y="317"/>
                    </a:lnTo>
                    <a:lnTo>
                      <a:pt x="41" y="264"/>
                    </a:lnTo>
                    <a:lnTo>
                      <a:pt x="52" y="212"/>
                    </a:lnTo>
                    <a:lnTo>
                      <a:pt x="71" y="144"/>
                    </a:lnTo>
                    <a:lnTo>
                      <a:pt x="87" y="108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464" y="816"/>
              <a:ext cx="577" cy="1489"/>
              <a:chOff x="4464" y="816"/>
              <a:chExt cx="577" cy="1489"/>
            </a:xfrm>
          </p:grpSpPr>
          <p:sp>
            <p:nvSpPr>
              <p:cNvPr id="13" name="Freeform 44"/>
              <p:cNvSpPr>
                <a:spLocks/>
              </p:cNvSpPr>
              <p:nvPr/>
            </p:nvSpPr>
            <p:spPr bwMode="auto">
              <a:xfrm>
                <a:off x="4643" y="1040"/>
                <a:ext cx="183" cy="30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32" y="4"/>
                  </a:cxn>
                  <a:cxn ang="0">
                    <a:pos x="154" y="20"/>
                  </a:cxn>
                  <a:cxn ang="0">
                    <a:pos x="168" y="43"/>
                  </a:cxn>
                  <a:cxn ang="0">
                    <a:pos x="179" y="79"/>
                  </a:cxn>
                  <a:cxn ang="0">
                    <a:pos x="182" y="138"/>
                  </a:cxn>
                  <a:cxn ang="0">
                    <a:pos x="174" y="197"/>
                  </a:cxn>
                  <a:cxn ang="0">
                    <a:pos x="160" y="241"/>
                  </a:cxn>
                  <a:cxn ang="0">
                    <a:pos x="140" y="276"/>
                  </a:cxn>
                  <a:cxn ang="0">
                    <a:pos x="121" y="300"/>
                  </a:cxn>
                  <a:cxn ang="0">
                    <a:pos x="98" y="308"/>
                  </a:cxn>
                  <a:cxn ang="0">
                    <a:pos x="75" y="304"/>
                  </a:cxn>
                  <a:cxn ang="0">
                    <a:pos x="64" y="284"/>
                  </a:cxn>
                  <a:cxn ang="0">
                    <a:pos x="47" y="253"/>
                  </a:cxn>
                  <a:cxn ang="0">
                    <a:pos x="42" y="193"/>
                  </a:cxn>
                  <a:cxn ang="0">
                    <a:pos x="47" y="130"/>
                  </a:cxn>
                  <a:cxn ang="0">
                    <a:pos x="50" y="123"/>
                  </a:cxn>
                  <a:cxn ang="0">
                    <a:pos x="0" y="59"/>
                  </a:cxn>
                  <a:cxn ang="0">
                    <a:pos x="0" y="28"/>
                  </a:cxn>
                  <a:cxn ang="0">
                    <a:pos x="8" y="24"/>
                  </a:cxn>
                  <a:cxn ang="0">
                    <a:pos x="59" y="99"/>
                  </a:cxn>
                  <a:cxn ang="0">
                    <a:pos x="64" y="63"/>
                  </a:cxn>
                  <a:cxn ang="0">
                    <a:pos x="81" y="24"/>
                  </a:cxn>
                  <a:cxn ang="0">
                    <a:pos x="98" y="8"/>
                  </a:cxn>
                  <a:cxn ang="0">
                    <a:pos x="109" y="0"/>
                  </a:cxn>
                </a:cxnLst>
                <a:rect l="0" t="0" r="r" b="b"/>
                <a:pathLst>
                  <a:path w="183" h="309">
                    <a:moveTo>
                      <a:pt x="109" y="0"/>
                    </a:moveTo>
                    <a:lnTo>
                      <a:pt x="132" y="4"/>
                    </a:lnTo>
                    <a:lnTo>
                      <a:pt x="154" y="20"/>
                    </a:lnTo>
                    <a:lnTo>
                      <a:pt x="168" y="43"/>
                    </a:lnTo>
                    <a:lnTo>
                      <a:pt x="179" y="79"/>
                    </a:lnTo>
                    <a:lnTo>
                      <a:pt x="182" y="138"/>
                    </a:lnTo>
                    <a:lnTo>
                      <a:pt x="174" y="197"/>
                    </a:lnTo>
                    <a:lnTo>
                      <a:pt x="160" y="241"/>
                    </a:lnTo>
                    <a:lnTo>
                      <a:pt x="140" y="276"/>
                    </a:lnTo>
                    <a:lnTo>
                      <a:pt x="121" y="300"/>
                    </a:lnTo>
                    <a:lnTo>
                      <a:pt x="98" y="308"/>
                    </a:lnTo>
                    <a:lnTo>
                      <a:pt x="75" y="304"/>
                    </a:lnTo>
                    <a:lnTo>
                      <a:pt x="64" y="284"/>
                    </a:lnTo>
                    <a:lnTo>
                      <a:pt x="47" y="253"/>
                    </a:lnTo>
                    <a:lnTo>
                      <a:pt x="42" y="193"/>
                    </a:lnTo>
                    <a:lnTo>
                      <a:pt x="47" y="130"/>
                    </a:lnTo>
                    <a:lnTo>
                      <a:pt x="50" y="123"/>
                    </a:lnTo>
                    <a:lnTo>
                      <a:pt x="0" y="59"/>
                    </a:lnTo>
                    <a:lnTo>
                      <a:pt x="0" y="28"/>
                    </a:lnTo>
                    <a:lnTo>
                      <a:pt x="8" y="24"/>
                    </a:lnTo>
                    <a:lnTo>
                      <a:pt x="59" y="99"/>
                    </a:lnTo>
                    <a:lnTo>
                      <a:pt x="64" y="63"/>
                    </a:lnTo>
                    <a:lnTo>
                      <a:pt x="81" y="24"/>
                    </a:lnTo>
                    <a:lnTo>
                      <a:pt x="98" y="8"/>
                    </a:lnTo>
                    <a:lnTo>
                      <a:pt x="109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4832" y="816"/>
                <a:ext cx="209" cy="639"/>
              </a:xfrm>
              <a:custGeom>
                <a:avLst/>
                <a:gdLst/>
                <a:ahLst/>
                <a:cxnLst>
                  <a:cxn ang="0">
                    <a:pos x="44" y="528"/>
                  </a:cxn>
                  <a:cxn ang="0">
                    <a:pos x="28" y="551"/>
                  </a:cxn>
                  <a:cxn ang="0">
                    <a:pos x="6" y="579"/>
                  </a:cxn>
                  <a:cxn ang="0">
                    <a:pos x="0" y="622"/>
                  </a:cxn>
                  <a:cxn ang="0">
                    <a:pos x="12" y="638"/>
                  </a:cxn>
                  <a:cxn ang="0">
                    <a:pos x="31" y="638"/>
                  </a:cxn>
                  <a:cxn ang="0">
                    <a:pos x="50" y="614"/>
                  </a:cxn>
                  <a:cxn ang="0">
                    <a:pos x="75" y="563"/>
                  </a:cxn>
                  <a:cxn ang="0">
                    <a:pos x="88" y="508"/>
                  </a:cxn>
                  <a:cxn ang="0">
                    <a:pos x="103" y="469"/>
                  </a:cxn>
                  <a:cxn ang="0">
                    <a:pos x="126" y="414"/>
                  </a:cxn>
                  <a:cxn ang="0">
                    <a:pos x="150" y="382"/>
                  </a:cxn>
                  <a:cxn ang="0">
                    <a:pos x="157" y="307"/>
                  </a:cxn>
                  <a:cxn ang="0">
                    <a:pos x="163" y="256"/>
                  </a:cxn>
                  <a:cxn ang="0">
                    <a:pos x="163" y="209"/>
                  </a:cxn>
                  <a:cxn ang="0">
                    <a:pos x="173" y="146"/>
                  </a:cxn>
                  <a:cxn ang="0">
                    <a:pos x="188" y="122"/>
                  </a:cxn>
                  <a:cxn ang="0">
                    <a:pos x="208" y="16"/>
                  </a:cxn>
                  <a:cxn ang="0">
                    <a:pos x="185" y="0"/>
                  </a:cxn>
                  <a:cxn ang="0">
                    <a:pos x="147" y="4"/>
                  </a:cxn>
                  <a:cxn ang="0">
                    <a:pos x="144" y="83"/>
                  </a:cxn>
                  <a:cxn ang="0">
                    <a:pos x="113" y="67"/>
                  </a:cxn>
                  <a:cxn ang="0">
                    <a:pos x="100" y="79"/>
                  </a:cxn>
                  <a:cxn ang="0">
                    <a:pos x="132" y="114"/>
                  </a:cxn>
                  <a:cxn ang="0">
                    <a:pos x="132" y="158"/>
                  </a:cxn>
                  <a:cxn ang="0">
                    <a:pos x="135" y="205"/>
                  </a:cxn>
                  <a:cxn ang="0">
                    <a:pos x="135" y="260"/>
                  </a:cxn>
                  <a:cxn ang="0">
                    <a:pos x="132" y="307"/>
                  </a:cxn>
                  <a:cxn ang="0">
                    <a:pos x="113" y="354"/>
                  </a:cxn>
                  <a:cxn ang="0">
                    <a:pos x="91" y="445"/>
                  </a:cxn>
                  <a:cxn ang="0">
                    <a:pos x="72" y="484"/>
                  </a:cxn>
                  <a:cxn ang="0">
                    <a:pos x="44" y="528"/>
                  </a:cxn>
                </a:cxnLst>
                <a:rect l="0" t="0" r="r" b="b"/>
                <a:pathLst>
                  <a:path w="209" h="639">
                    <a:moveTo>
                      <a:pt x="44" y="528"/>
                    </a:moveTo>
                    <a:lnTo>
                      <a:pt x="28" y="551"/>
                    </a:lnTo>
                    <a:lnTo>
                      <a:pt x="6" y="579"/>
                    </a:lnTo>
                    <a:lnTo>
                      <a:pt x="0" y="622"/>
                    </a:lnTo>
                    <a:lnTo>
                      <a:pt x="12" y="638"/>
                    </a:lnTo>
                    <a:lnTo>
                      <a:pt x="31" y="638"/>
                    </a:lnTo>
                    <a:lnTo>
                      <a:pt x="50" y="614"/>
                    </a:lnTo>
                    <a:lnTo>
                      <a:pt x="75" y="563"/>
                    </a:lnTo>
                    <a:lnTo>
                      <a:pt x="88" y="508"/>
                    </a:lnTo>
                    <a:lnTo>
                      <a:pt x="103" y="469"/>
                    </a:lnTo>
                    <a:lnTo>
                      <a:pt x="126" y="414"/>
                    </a:lnTo>
                    <a:lnTo>
                      <a:pt x="150" y="382"/>
                    </a:lnTo>
                    <a:lnTo>
                      <a:pt x="157" y="307"/>
                    </a:lnTo>
                    <a:lnTo>
                      <a:pt x="163" y="256"/>
                    </a:lnTo>
                    <a:lnTo>
                      <a:pt x="163" y="209"/>
                    </a:lnTo>
                    <a:lnTo>
                      <a:pt x="173" y="146"/>
                    </a:lnTo>
                    <a:lnTo>
                      <a:pt x="188" y="122"/>
                    </a:lnTo>
                    <a:lnTo>
                      <a:pt x="208" y="16"/>
                    </a:lnTo>
                    <a:lnTo>
                      <a:pt x="185" y="0"/>
                    </a:lnTo>
                    <a:lnTo>
                      <a:pt x="147" y="4"/>
                    </a:lnTo>
                    <a:lnTo>
                      <a:pt x="144" y="83"/>
                    </a:lnTo>
                    <a:lnTo>
                      <a:pt x="113" y="67"/>
                    </a:lnTo>
                    <a:lnTo>
                      <a:pt x="100" y="79"/>
                    </a:lnTo>
                    <a:lnTo>
                      <a:pt x="132" y="114"/>
                    </a:lnTo>
                    <a:lnTo>
                      <a:pt x="132" y="158"/>
                    </a:lnTo>
                    <a:lnTo>
                      <a:pt x="135" y="205"/>
                    </a:lnTo>
                    <a:lnTo>
                      <a:pt x="135" y="260"/>
                    </a:lnTo>
                    <a:lnTo>
                      <a:pt x="132" y="307"/>
                    </a:lnTo>
                    <a:lnTo>
                      <a:pt x="113" y="354"/>
                    </a:lnTo>
                    <a:lnTo>
                      <a:pt x="91" y="445"/>
                    </a:lnTo>
                    <a:lnTo>
                      <a:pt x="72" y="484"/>
                    </a:lnTo>
                    <a:lnTo>
                      <a:pt x="44" y="528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4464" y="847"/>
                <a:ext cx="211" cy="616"/>
              </a:xfrm>
              <a:custGeom>
                <a:avLst/>
                <a:gdLst/>
                <a:ahLst/>
                <a:cxnLst>
                  <a:cxn ang="0">
                    <a:pos x="185" y="504"/>
                  </a:cxn>
                  <a:cxn ang="0">
                    <a:pos x="201" y="532"/>
                  </a:cxn>
                  <a:cxn ang="0">
                    <a:pos x="207" y="551"/>
                  </a:cxn>
                  <a:cxn ang="0">
                    <a:pos x="210" y="587"/>
                  </a:cxn>
                  <a:cxn ang="0">
                    <a:pos x="207" y="607"/>
                  </a:cxn>
                  <a:cxn ang="0">
                    <a:pos x="191" y="615"/>
                  </a:cxn>
                  <a:cxn ang="0">
                    <a:pos x="169" y="611"/>
                  </a:cxn>
                  <a:cxn ang="0">
                    <a:pos x="154" y="583"/>
                  </a:cxn>
                  <a:cxn ang="0">
                    <a:pos x="138" y="551"/>
                  </a:cxn>
                  <a:cxn ang="0">
                    <a:pos x="116" y="488"/>
                  </a:cxn>
                  <a:cxn ang="0">
                    <a:pos x="91" y="441"/>
                  </a:cxn>
                  <a:cxn ang="0">
                    <a:pos x="72" y="406"/>
                  </a:cxn>
                  <a:cxn ang="0">
                    <a:pos x="63" y="339"/>
                  </a:cxn>
                  <a:cxn ang="0">
                    <a:pos x="53" y="260"/>
                  </a:cxn>
                  <a:cxn ang="0">
                    <a:pos x="41" y="216"/>
                  </a:cxn>
                  <a:cxn ang="0">
                    <a:pos x="22" y="177"/>
                  </a:cxn>
                  <a:cxn ang="0">
                    <a:pos x="13" y="145"/>
                  </a:cxn>
                  <a:cxn ang="0">
                    <a:pos x="0" y="94"/>
                  </a:cxn>
                  <a:cxn ang="0">
                    <a:pos x="3" y="39"/>
                  </a:cxn>
                  <a:cxn ang="0">
                    <a:pos x="25" y="3"/>
                  </a:cxn>
                  <a:cxn ang="0">
                    <a:pos x="53" y="0"/>
                  </a:cxn>
                  <a:cxn ang="0">
                    <a:pos x="63" y="86"/>
                  </a:cxn>
                  <a:cxn ang="0">
                    <a:pos x="79" y="78"/>
                  </a:cxn>
                  <a:cxn ang="0">
                    <a:pos x="81" y="102"/>
                  </a:cxn>
                  <a:cxn ang="0">
                    <a:pos x="63" y="122"/>
                  </a:cxn>
                  <a:cxn ang="0">
                    <a:pos x="63" y="161"/>
                  </a:cxn>
                  <a:cxn ang="0">
                    <a:pos x="79" y="224"/>
                  </a:cxn>
                  <a:cxn ang="0">
                    <a:pos x="91" y="291"/>
                  </a:cxn>
                  <a:cxn ang="0">
                    <a:pos x="100" y="366"/>
                  </a:cxn>
                  <a:cxn ang="0">
                    <a:pos x="113" y="394"/>
                  </a:cxn>
                  <a:cxn ang="0">
                    <a:pos x="141" y="441"/>
                  </a:cxn>
                  <a:cxn ang="0">
                    <a:pos x="169" y="480"/>
                  </a:cxn>
                  <a:cxn ang="0">
                    <a:pos x="185" y="504"/>
                  </a:cxn>
                </a:cxnLst>
                <a:rect l="0" t="0" r="r" b="b"/>
                <a:pathLst>
                  <a:path w="211" h="616">
                    <a:moveTo>
                      <a:pt x="185" y="504"/>
                    </a:moveTo>
                    <a:lnTo>
                      <a:pt x="201" y="532"/>
                    </a:lnTo>
                    <a:lnTo>
                      <a:pt x="207" y="551"/>
                    </a:lnTo>
                    <a:lnTo>
                      <a:pt x="210" y="587"/>
                    </a:lnTo>
                    <a:lnTo>
                      <a:pt x="207" y="607"/>
                    </a:lnTo>
                    <a:lnTo>
                      <a:pt x="191" y="615"/>
                    </a:lnTo>
                    <a:lnTo>
                      <a:pt x="169" y="611"/>
                    </a:lnTo>
                    <a:lnTo>
                      <a:pt x="154" y="583"/>
                    </a:lnTo>
                    <a:lnTo>
                      <a:pt x="138" y="551"/>
                    </a:lnTo>
                    <a:lnTo>
                      <a:pt x="116" y="488"/>
                    </a:lnTo>
                    <a:lnTo>
                      <a:pt x="91" y="441"/>
                    </a:lnTo>
                    <a:lnTo>
                      <a:pt x="72" y="406"/>
                    </a:lnTo>
                    <a:lnTo>
                      <a:pt x="63" y="339"/>
                    </a:lnTo>
                    <a:lnTo>
                      <a:pt x="53" y="260"/>
                    </a:lnTo>
                    <a:lnTo>
                      <a:pt x="41" y="216"/>
                    </a:lnTo>
                    <a:lnTo>
                      <a:pt x="22" y="177"/>
                    </a:lnTo>
                    <a:lnTo>
                      <a:pt x="13" y="145"/>
                    </a:lnTo>
                    <a:lnTo>
                      <a:pt x="0" y="94"/>
                    </a:lnTo>
                    <a:lnTo>
                      <a:pt x="3" y="39"/>
                    </a:lnTo>
                    <a:lnTo>
                      <a:pt x="25" y="3"/>
                    </a:lnTo>
                    <a:lnTo>
                      <a:pt x="53" y="0"/>
                    </a:lnTo>
                    <a:lnTo>
                      <a:pt x="63" y="86"/>
                    </a:lnTo>
                    <a:lnTo>
                      <a:pt x="79" y="78"/>
                    </a:lnTo>
                    <a:lnTo>
                      <a:pt x="81" y="102"/>
                    </a:lnTo>
                    <a:lnTo>
                      <a:pt x="63" y="122"/>
                    </a:lnTo>
                    <a:lnTo>
                      <a:pt x="63" y="161"/>
                    </a:lnTo>
                    <a:lnTo>
                      <a:pt x="79" y="224"/>
                    </a:lnTo>
                    <a:lnTo>
                      <a:pt x="91" y="291"/>
                    </a:lnTo>
                    <a:lnTo>
                      <a:pt x="100" y="366"/>
                    </a:lnTo>
                    <a:lnTo>
                      <a:pt x="113" y="394"/>
                    </a:lnTo>
                    <a:lnTo>
                      <a:pt x="141" y="441"/>
                    </a:lnTo>
                    <a:lnTo>
                      <a:pt x="169" y="480"/>
                    </a:lnTo>
                    <a:lnTo>
                      <a:pt x="185" y="504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4653" y="1383"/>
                <a:ext cx="189" cy="44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101" y="0"/>
                  </a:cxn>
                  <a:cxn ang="0">
                    <a:pos x="135" y="8"/>
                  </a:cxn>
                  <a:cxn ang="0">
                    <a:pos x="154" y="32"/>
                  </a:cxn>
                  <a:cxn ang="0">
                    <a:pos x="172" y="75"/>
                  </a:cxn>
                  <a:cxn ang="0">
                    <a:pos x="182" y="107"/>
                  </a:cxn>
                  <a:cxn ang="0">
                    <a:pos x="188" y="146"/>
                  </a:cxn>
                  <a:cxn ang="0">
                    <a:pos x="188" y="193"/>
                  </a:cxn>
                  <a:cxn ang="0">
                    <a:pos x="185" y="241"/>
                  </a:cxn>
                  <a:cxn ang="0">
                    <a:pos x="182" y="292"/>
                  </a:cxn>
                  <a:cxn ang="0">
                    <a:pos x="169" y="355"/>
                  </a:cxn>
                  <a:cxn ang="0">
                    <a:pos x="154" y="398"/>
                  </a:cxn>
                  <a:cxn ang="0">
                    <a:pos x="125" y="434"/>
                  </a:cxn>
                  <a:cxn ang="0">
                    <a:pos x="94" y="446"/>
                  </a:cxn>
                  <a:cxn ang="0">
                    <a:pos x="60" y="434"/>
                  </a:cxn>
                  <a:cxn ang="0">
                    <a:pos x="37" y="379"/>
                  </a:cxn>
                  <a:cxn ang="0">
                    <a:pos x="22" y="328"/>
                  </a:cxn>
                  <a:cxn ang="0">
                    <a:pos x="13" y="268"/>
                  </a:cxn>
                  <a:cxn ang="0">
                    <a:pos x="0" y="213"/>
                  </a:cxn>
                  <a:cxn ang="0">
                    <a:pos x="0" y="138"/>
                  </a:cxn>
                  <a:cxn ang="0">
                    <a:pos x="9" y="87"/>
                  </a:cxn>
                  <a:cxn ang="0">
                    <a:pos x="22" y="47"/>
                  </a:cxn>
                  <a:cxn ang="0">
                    <a:pos x="37" y="0"/>
                  </a:cxn>
                  <a:cxn ang="0">
                    <a:pos x="72" y="0"/>
                  </a:cxn>
                </a:cxnLst>
                <a:rect l="0" t="0" r="r" b="b"/>
                <a:pathLst>
                  <a:path w="189" h="447">
                    <a:moveTo>
                      <a:pt x="72" y="0"/>
                    </a:moveTo>
                    <a:lnTo>
                      <a:pt x="101" y="0"/>
                    </a:lnTo>
                    <a:lnTo>
                      <a:pt x="135" y="8"/>
                    </a:lnTo>
                    <a:lnTo>
                      <a:pt x="154" y="32"/>
                    </a:lnTo>
                    <a:lnTo>
                      <a:pt x="172" y="75"/>
                    </a:lnTo>
                    <a:lnTo>
                      <a:pt x="182" y="107"/>
                    </a:lnTo>
                    <a:lnTo>
                      <a:pt x="188" y="146"/>
                    </a:lnTo>
                    <a:lnTo>
                      <a:pt x="188" y="193"/>
                    </a:lnTo>
                    <a:lnTo>
                      <a:pt x="185" y="241"/>
                    </a:lnTo>
                    <a:lnTo>
                      <a:pt x="182" y="292"/>
                    </a:lnTo>
                    <a:lnTo>
                      <a:pt x="169" y="355"/>
                    </a:lnTo>
                    <a:lnTo>
                      <a:pt x="154" y="398"/>
                    </a:lnTo>
                    <a:lnTo>
                      <a:pt x="125" y="434"/>
                    </a:lnTo>
                    <a:lnTo>
                      <a:pt x="94" y="446"/>
                    </a:lnTo>
                    <a:lnTo>
                      <a:pt x="60" y="434"/>
                    </a:lnTo>
                    <a:lnTo>
                      <a:pt x="37" y="379"/>
                    </a:lnTo>
                    <a:lnTo>
                      <a:pt x="22" y="328"/>
                    </a:lnTo>
                    <a:lnTo>
                      <a:pt x="13" y="268"/>
                    </a:lnTo>
                    <a:lnTo>
                      <a:pt x="0" y="213"/>
                    </a:lnTo>
                    <a:lnTo>
                      <a:pt x="0" y="138"/>
                    </a:lnTo>
                    <a:lnTo>
                      <a:pt x="9" y="87"/>
                    </a:lnTo>
                    <a:lnTo>
                      <a:pt x="22" y="47"/>
                    </a:lnTo>
                    <a:lnTo>
                      <a:pt x="37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4778" y="1766"/>
                <a:ext cx="146" cy="513"/>
              </a:xfrm>
              <a:custGeom>
                <a:avLst/>
                <a:gdLst/>
                <a:ahLst/>
                <a:cxnLst>
                  <a:cxn ang="0">
                    <a:pos x="27" y="60"/>
                  </a:cxn>
                  <a:cxn ang="0">
                    <a:pos x="8" y="25"/>
                  </a:cxn>
                  <a:cxn ang="0">
                    <a:pos x="14" y="0"/>
                  </a:cxn>
                  <a:cxn ang="0">
                    <a:pos x="33" y="0"/>
                  </a:cxn>
                  <a:cxn ang="0">
                    <a:pos x="55" y="27"/>
                  </a:cxn>
                  <a:cxn ang="0">
                    <a:pos x="84" y="85"/>
                  </a:cxn>
                  <a:cxn ang="0">
                    <a:pos x="99" y="139"/>
                  </a:cxn>
                  <a:cxn ang="0">
                    <a:pos x="113" y="191"/>
                  </a:cxn>
                  <a:cxn ang="0">
                    <a:pos x="118" y="239"/>
                  </a:cxn>
                  <a:cxn ang="0">
                    <a:pos x="116" y="265"/>
                  </a:cxn>
                  <a:cxn ang="0">
                    <a:pos x="103" y="296"/>
                  </a:cxn>
                  <a:cxn ang="0">
                    <a:pos x="79" y="380"/>
                  </a:cxn>
                  <a:cxn ang="0">
                    <a:pos x="52" y="428"/>
                  </a:cxn>
                  <a:cxn ang="0">
                    <a:pos x="46" y="449"/>
                  </a:cxn>
                  <a:cxn ang="0">
                    <a:pos x="71" y="453"/>
                  </a:cxn>
                  <a:cxn ang="0">
                    <a:pos x="104" y="453"/>
                  </a:cxn>
                  <a:cxn ang="0">
                    <a:pos x="145" y="472"/>
                  </a:cxn>
                  <a:cxn ang="0">
                    <a:pos x="142" y="487"/>
                  </a:cxn>
                  <a:cxn ang="0">
                    <a:pos x="135" y="503"/>
                  </a:cxn>
                  <a:cxn ang="0">
                    <a:pos x="123" y="512"/>
                  </a:cxn>
                  <a:cxn ang="0">
                    <a:pos x="98" y="499"/>
                  </a:cxn>
                  <a:cxn ang="0">
                    <a:pos x="71" y="481"/>
                  </a:cxn>
                  <a:cxn ang="0">
                    <a:pos x="33" y="478"/>
                  </a:cxn>
                  <a:cxn ang="0">
                    <a:pos x="10" y="485"/>
                  </a:cxn>
                  <a:cxn ang="0">
                    <a:pos x="0" y="474"/>
                  </a:cxn>
                  <a:cxn ang="0">
                    <a:pos x="0" y="460"/>
                  </a:cxn>
                  <a:cxn ang="0">
                    <a:pos x="13" y="443"/>
                  </a:cxn>
                  <a:cxn ang="0">
                    <a:pos x="33" y="415"/>
                  </a:cxn>
                  <a:cxn ang="0">
                    <a:pos x="69" y="346"/>
                  </a:cxn>
                  <a:cxn ang="0">
                    <a:pos x="85" y="285"/>
                  </a:cxn>
                  <a:cxn ang="0">
                    <a:pos x="90" y="227"/>
                  </a:cxn>
                  <a:cxn ang="0">
                    <a:pos x="88" y="195"/>
                  </a:cxn>
                  <a:cxn ang="0">
                    <a:pos x="76" y="139"/>
                  </a:cxn>
                  <a:cxn ang="0">
                    <a:pos x="42" y="78"/>
                  </a:cxn>
                  <a:cxn ang="0">
                    <a:pos x="19" y="47"/>
                  </a:cxn>
                  <a:cxn ang="0">
                    <a:pos x="27" y="60"/>
                  </a:cxn>
                </a:cxnLst>
                <a:rect l="0" t="0" r="r" b="b"/>
                <a:pathLst>
                  <a:path w="146" h="513">
                    <a:moveTo>
                      <a:pt x="27" y="60"/>
                    </a:moveTo>
                    <a:lnTo>
                      <a:pt x="8" y="25"/>
                    </a:lnTo>
                    <a:lnTo>
                      <a:pt x="14" y="0"/>
                    </a:lnTo>
                    <a:lnTo>
                      <a:pt x="33" y="0"/>
                    </a:lnTo>
                    <a:lnTo>
                      <a:pt x="55" y="27"/>
                    </a:lnTo>
                    <a:lnTo>
                      <a:pt x="84" y="85"/>
                    </a:lnTo>
                    <a:lnTo>
                      <a:pt x="99" y="139"/>
                    </a:lnTo>
                    <a:lnTo>
                      <a:pt x="113" y="191"/>
                    </a:lnTo>
                    <a:lnTo>
                      <a:pt x="118" y="239"/>
                    </a:lnTo>
                    <a:lnTo>
                      <a:pt x="116" y="265"/>
                    </a:lnTo>
                    <a:lnTo>
                      <a:pt x="103" y="296"/>
                    </a:lnTo>
                    <a:lnTo>
                      <a:pt x="79" y="380"/>
                    </a:lnTo>
                    <a:lnTo>
                      <a:pt x="52" y="428"/>
                    </a:lnTo>
                    <a:lnTo>
                      <a:pt x="46" y="449"/>
                    </a:lnTo>
                    <a:lnTo>
                      <a:pt x="71" y="453"/>
                    </a:lnTo>
                    <a:lnTo>
                      <a:pt x="104" y="453"/>
                    </a:lnTo>
                    <a:lnTo>
                      <a:pt x="145" y="472"/>
                    </a:lnTo>
                    <a:lnTo>
                      <a:pt x="142" y="487"/>
                    </a:lnTo>
                    <a:lnTo>
                      <a:pt x="135" y="503"/>
                    </a:lnTo>
                    <a:lnTo>
                      <a:pt x="123" y="512"/>
                    </a:lnTo>
                    <a:lnTo>
                      <a:pt x="98" y="499"/>
                    </a:lnTo>
                    <a:lnTo>
                      <a:pt x="71" y="481"/>
                    </a:lnTo>
                    <a:lnTo>
                      <a:pt x="33" y="478"/>
                    </a:lnTo>
                    <a:lnTo>
                      <a:pt x="10" y="485"/>
                    </a:lnTo>
                    <a:lnTo>
                      <a:pt x="0" y="474"/>
                    </a:lnTo>
                    <a:lnTo>
                      <a:pt x="0" y="460"/>
                    </a:lnTo>
                    <a:lnTo>
                      <a:pt x="13" y="443"/>
                    </a:lnTo>
                    <a:lnTo>
                      <a:pt x="33" y="415"/>
                    </a:lnTo>
                    <a:lnTo>
                      <a:pt x="69" y="346"/>
                    </a:lnTo>
                    <a:lnTo>
                      <a:pt x="85" y="285"/>
                    </a:lnTo>
                    <a:lnTo>
                      <a:pt x="90" y="227"/>
                    </a:lnTo>
                    <a:lnTo>
                      <a:pt x="88" y="195"/>
                    </a:lnTo>
                    <a:lnTo>
                      <a:pt x="76" y="139"/>
                    </a:lnTo>
                    <a:lnTo>
                      <a:pt x="42" y="78"/>
                    </a:lnTo>
                    <a:lnTo>
                      <a:pt x="19" y="47"/>
                    </a:lnTo>
                    <a:lnTo>
                      <a:pt x="27" y="6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4587" y="1758"/>
                <a:ext cx="145" cy="547"/>
              </a:xfrm>
              <a:custGeom>
                <a:avLst/>
                <a:gdLst/>
                <a:ahLst/>
                <a:cxnLst>
                  <a:cxn ang="0">
                    <a:pos x="74" y="99"/>
                  </a:cxn>
                  <a:cxn ang="0">
                    <a:pos x="97" y="43"/>
                  </a:cxn>
                  <a:cxn ang="0">
                    <a:pos x="118" y="0"/>
                  </a:cxn>
                  <a:cxn ang="0">
                    <a:pos x="133" y="0"/>
                  </a:cxn>
                  <a:cxn ang="0">
                    <a:pos x="142" y="17"/>
                  </a:cxn>
                  <a:cxn ang="0">
                    <a:pos x="144" y="47"/>
                  </a:cxn>
                  <a:cxn ang="0">
                    <a:pos x="131" y="69"/>
                  </a:cxn>
                  <a:cxn ang="0">
                    <a:pos x="108" y="97"/>
                  </a:cxn>
                  <a:cxn ang="0">
                    <a:pos x="90" y="128"/>
                  </a:cxn>
                  <a:cxn ang="0">
                    <a:pos x="72" y="171"/>
                  </a:cxn>
                  <a:cxn ang="0">
                    <a:pos x="64" y="200"/>
                  </a:cxn>
                  <a:cxn ang="0">
                    <a:pos x="56" y="238"/>
                  </a:cxn>
                  <a:cxn ang="0">
                    <a:pos x="55" y="285"/>
                  </a:cxn>
                  <a:cxn ang="0">
                    <a:pos x="57" y="328"/>
                  </a:cxn>
                  <a:cxn ang="0">
                    <a:pos x="66" y="381"/>
                  </a:cxn>
                  <a:cxn ang="0">
                    <a:pos x="83" y="428"/>
                  </a:cxn>
                  <a:cxn ang="0">
                    <a:pos x="98" y="455"/>
                  </a:cxn>
                  <a:cxn ang="0">
                    <a:pos x="107" y="475"/>
                  </a:cxn>
                  <a:cxn ang="0">
                    <a:pos x="108" y="491"/>
                  </a:cxn>
                  <a:cxn ang="0">
                    <a:pos x="101" y="496"/>
                  </a:cxn>
                  <a:cxn ang="0">
                    <a:pos x="82" y="500"/>
                  </a:cxn>
                  <a:cxn ang="0">
                    <a:pos x="55" y="512"/>
                  </a:cxn>
                  <a:cxn ang="0">
                    <a:pos x="34" y="528"/>
                  </a:cxn>
                  <a:cxn ang="0">
                    <a:pos x="21" y="546"/>
                  </a:cxn>
                  <a:cxn ang="0">
                    <a:pos x="9" y="542"/>
                  </a:cxn>
                  <a:cxn ang="0">
                    <a:pos x="0" y="520"/>
                  </a:cxn>
                  <a:cxn ang="0">
                    <a:pos x="0" y="502"/>
                  </a:cxn>
                  <a:cxn ang="0">
                    <a:pos x="21" y="487"/>
                  </a:cxn>
                  <a:cxn ang="0">
                    <a:pos x="56" y="477"/>
                  </a:cxn>
                  <a:cxn ang="0">
                    <a:pos x="89" y="471"/>
                  </a:cxn>
                  <a:cxn ang="0">
                    <a:pos x="74" y="449"/>
                  </a:cxn>
                  <a:cxn ang="0">
                    <a:pos x="65" y="422"/>
                  </a:cxn>
                  <a:cxn ang="0">
                    <a:pos x="53" y="383"/>
                  </a:cxn>
                  <a:cxn ang="0">
                    <a:pos x="40" y="341"/>
                  </a:cxn>
                  <a:cxn ang="0">
                    <a:pos x="36" y="291"/>
                  </a:cxn>
                  <a:cxn ang="0">
                    <a:pos x="35" y="242"/>
                  </a:cxn>
                  <a:cxn ang="0">
                    <a:pos x="44" y="195"/>
                  </a:cxn>
                  <a:cxn ang="0">
                    <a:pos x="61" y="132"/>
                  </a:cxn>
                  <a:cxn ang="0">
                    <a:pos x="74" y="99"/>
                  </a:cxn>
                </a:cxnLst>
                <a:rect l="0" t="0" r="r" b="b"/>
                <a:pathLst>
                  <a:path w="145" h="547">
                    <a:moveTo>
                      <a:pt x="74" y="99"/>
                    </a:moveTo>
                    <a:lnTo>
                      <a:pt x="97" y="43"/>
                    </a:lnTo>
                    <a:lnTo>
                      <a:pt x="118" y="0"/>
                    </a:lnTo>
                    <a:lnTo>
                      <a:pt x="133" y="0"/>
                    </a:lnTo>
                    <a:lnTo>
                      <a:pt x="142" y="17"/>
                    </a:lnTo>
                    <a:lnTo>
                      <a:pt x="144" y="47"/>
                    </a:lnTo>
                    <a:lnTo>
                      <a:pt x="131" y="69"/>
                    </a:lnTo>
                    <a:lnTo>
                      <a:pt x="108" y="97"/>
                    </a:lnTo>
                    <a:lnTo>
                      <a:pt x="90" y="128"/>
                    </a:lnTo>
                    <a:lnTo>
                      <a:pt x="72" y="171"/>
                    </a:lnTo>
                    <a:lnTo>
                      <a:pt x="64" y="200"/>
                    </a:lnTo>
                    <a:lnTo>
                      <a:pt x="56" y="238"/>
                    </a:lnTo>
                    <a:lnTo>
                      <a:pt x="55" y="285"/>
                    </a:lnTo>
                    <a:lnTo>
                      <a:pt x="57" y="328"/>
                    </a:lnTo>
                    <a:lnTo>
                      <a:pt x="66" y="381"/>
                    </a:lnTo>
                    <a:lnTo>
                      <a:pt x="83" y="428"/>
                    </a:lnTo>
                    <a:lnTo>
                      <a:pt x="98" y="455"/>
                    </a:lnTo>
                    <a:lnTo>
                      <a:pt x="107" y="475"/>
                    </a:lnTo>
                    <a:lnTo>
                      <a:pt x="108" y="491"/>
                    </a:lnTo>
                    <a:lnTo>
                      <a:pt x="101" y="496"/>
                    </a:lnTo>
                    <a:lnTo>
                      <a:pt x="82" y="500"/>
                    </a:lnTo>
                    <a:lnTo>
                      <a:pt x="55" y="512"/>
                    </a:lnTo>
                    <a:lnTo>
                      <a:pt x="34" y="528"/>
                    </a:lnTo>
                    <a:lnTo>
                      <a:pt x="21" y="546"/>
                    </a:lnTo>
                    <a:lnTo>
                      <a:pt x="9" y="542"/>
                    </a:lnTo>
                    <a:lnTo>
                      <a:pt x="0" y="520"/>
                    </a:lnTo>
                    <a:lnTo>
                      <a:pt x="0" y="502"/>
                    </a:lnTo>
                    <a:lnTo>
                      <a:pt x="21" y="487"/>
                    </a:lnTo>
                    <a:lnTo>
                      <a:pt x="56" y="477"/>
                    </a:lnTo>
                    <a:lnTo>
                      <a:pt x="89" y="471"/>
                    </a:lnTo>
                    <a:lnTo>
                      <a:pt x="74" y="449"/>
                    </a:lnTo>
                    <a:lnTo>
                      <a:pt x="65" y="422"/>
                    </a:lnTo>
                    <a:lnTo>
                      <a:pt x="53" y="383"/>
                    </a:lnTo>
                    <a:lnTo>
                      <a:pt x="40" y="341"/>
                    </a:lnTo>
                    <a:lnTo>
                      <a:pt x="36" y="291"/>
                    </a:lnTo>
                    <a:lnTo>
                      <a:pt x="35" y="242"/>
                    </a:lnTo>
                    <a:lnTo>
                      <a:pt x="44" y="195"/>
                    </a:lnTo>
                    <a:lnTo>
                      <a:pt x="61" y="132"/>
                    </a:lnTo>
                    <a:lnTo>
                      <a:pt x="74" y="99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2074" y="528"/>
              <a:ext cx="3264" cy="924"/>
            </a:xfrm>
            <a:custGeom>
              <a:avLst/>
              <a:gdLst/>
              <a:ahLst/>
              <a:cxnLst>
                <a:cxn ang="0">
                  <a:pos x="367" y="534"/>
                </a:cxn>
                <a:cxn ang="0">
                  <a:pos x="477" y="431"/>
                </a:cxn>
                <a:cxn ang="0">
                  <a:pos x="556" y="392"/>
                </a:cxn>
                <a:cxn ang="0">
                  <a:pos x="707" y="361"/>
                </a:cxn>
                <a:cxn ang="0">
                  <a:pos x="854" y="321"/>
                </a:cxn>
                <a:cxn ang="0">
                  <a:pos x="1084" y="304"/>
                </a:cxn>
                <a:cxn ang="0">
                  <a:pos x="1210" y="291"/>
                </a:cxn>
                <a:cxn ang="0">
                  <a:pos x="1325" y="279"/>
                </a:cxn>
                <a:cxn ang="0">
                  <a:pos x="2079" y="303"/>
                </a:cxn>
                <a:cxn ang="0">
                  <a:pos x="2849" y="331"/>
                </a:cxn>
                <a:cxn ang="0">
                  <a:pos x="2938" y="349"/>
                </a:cxn>
                <a:cxn ang="0">
                  <a:pos x="3001" y="382"/>
                </a:cxn>
                <a:cxn ang="0">
                  <a:pos x="3148" y="511"/>
                </a:cxn>
                <a:cxn ang="0">
                  <a:pos x="3221" y="598"/>
                </a:cxn>
                <a:cxn ang="0">
                  <a:pos x="3232" y="608"/>
                </a:cxn>
                <a:cxn ang="0">
                  <a:pos x="3237" y="613"/>
                </a:cxn>
                <a:cxn ang="0">
                  <a:pos x="3263" y="599"/>
                </a:cxn>
                <a:cxn ang="0">
                  <a:pos x="3211" y="476"/>
                </a:cxn>
                <a:cxn ang="0">
                  <a:pos x="3074" y="279"/>
                </a:cxn>
                <a:cxn ang="0">
                  <a:pos x="3001" y="219"/>
                </a:cxn>
                <a:cxn ang="0">
                  <a:pos x="2907" y="145"/>
                </a:cxn>
                <a:cxn ang="0">
                  <a:pos x="2771" y="103"/>
                </a:cxn>
                <a:cxn ang="0">
                  <a:pos x="2619" y="84"/>
                </a:cxn>
                <a:cxn ang="0">
                  <a:pos x="2572" y="70"/>
                </a:cxn>
                <a:cxn ang="0">
                  <a:pos x="2514" y="69"/>
                </a:cxn>
                <a:cxn ang="0">
                  <a:pos x="2299" y="57"/>
                </a:cxn>
                <a:cxn ang="0">
                  <a:pos x="2200" y="49"/>
                </a:cxn>
                <a:cxn ang="0">
                  <a:pos x="2200" y="49"/>
                </a:cxn>
                <a:cxn ang="0">
                  <a:pos x="2111" y="43"/>
                </a:cxn>
                <a:cxn ang="0">
                  <a:pos x="1907" y="22"/>
                </a:cxn>
                <a:cxn ang="0">
                  <a:pos x="1551" y="3"/>
                </a:cxn>
                <a:cxn ang="0">
                  <a:pos x="1048" y="16"/>
                </a:cxn>
                <a:cxn ang="0">
                  <a:pos x="781" y="51"/>
                </a:cxn>
                <a:cxn ang="0">
                  <a:pos x="571" y="79"/>
                </a:cxn>
                <a:cxn ang="0">
                  <a:pos x="440" y="127"/>
                </a:cxn>
                <a:cxn ang="0">
                  <a:pos x="294" y="166"/>
                </a:cxn>
                <a:cxn ang="0">
                  <a:pos x="205" y="210"/>
                </a:cxn>
                <a:cxn ang="0">
                  <a:pos x="158" y="254"/>
                </a:cxn>
                <a:cxn ang="0">
                  <a:pos x="142" y="277"/>
                </a:cxn>
                <a:cxn ang="0">
                  <a:pos x="74" y="374"/>
                </a:cxn>
                <a:cxn ang="0">
                  <a:pos x="27" y="465"/>
                </a:cxn>
                <a:cxn ang="0">
                  <a:pos x="6" y="571"/>
                </a:cxn>
                <a:cxn ang="0">
                  <a:pos x="0" y="689"/>
                </a:cxn>
                <a:cxn ang="0">
                  <a:pos x="6" y="796"/>
                </a:cxn>
                <a:cxn ang="0">
                  <a:pos x="16" y="920"/>
                </a:cxn>
                <a:cxn ang="0">
                  <a:pos x="27" y="914"/>
                </a:cxn>
                <a:cxn ang="0">
                  <a:pos x="69" y="863"/>
                </a:cxn>
                <a:cxn ang="0">
                  <a:pos x="116" y="813"/>
                </a:cxn>
                <a:cxn ang="0">
                  <a:pos x="273" y="659"/>
                </a:cxn>
                <a:cxn ang="0">
                  <a:pos x="498" y="443"/>
                </a:cxn>
                <a:cxn ang="0">
                  <a:pos x="577" y="394"/>
                </a:cxn>
              </a:cxnLst>
              <a:rect l="0" t="0" r="r" b="b"/>
              <a:pathLst>
                <a:path w="3264" h="924">
                  <a:moveTo>
                    <a:pt x="231" y="665"/>
                  </a:moveTo>
                  <a:lnTo>
                    <a:pt x="299" y="598"/>
                  </a:lnTo>
                  <a:lnTo>
                    <a:pt x="330" y="565"/>
                  </a:lnTo>
                  <a:lnTo>
                    <a:pt x="367" y="534"/>
                  </a:lnTo>
                  <a:lnTo>
                    <a:pt x="398" y="506"/>
                  </a:lnTo>
                  <a:lnTo>
                    <a:pt x="430" y="476"/>
                  </a:lnTo>
                  <a:lnTo>
                    <a:pt x="461" y="446"/>
                  </a:lnTo>
                  <a:lnTo>
                    <a:pt x="477" y="431"/>
                  </a:lnTo>
                  <a:lnTo>
                    <a:pt x="493" y="419"/>
                  </a:lnTo>
                  <a:lnTo>
                    <a:pt x="514" y="409"/>
                  </a:lnTo>
                  <a:lnTo>
                    <a:pt x="535" y="400"/>
                  </a:lnTo>
                  <a:lnTo>
                    <a:pt x="556" y="392"/>
                  </a:lnTo>
                  <a:lnTo>
                    <a:pt x="582" y="386"/>
                  </a:lnTo>
                  <a:lnTo>
                    <a:pt x="634" y="377"/>
                  </a:lnTo>
                  <a:lnTo>
                    <a:pt x="681" y="368"/>
                  </a:lnTo>
                  <a:lnTo>
                    <a:pt x="707" y="361"/>
                  </a:lnTo>
                  <a:lnTo>
                    <a:pt x="739" y="353"/>
                  </a:lnTo>
                  <a:lnTo>
                    <a:pt x="796" y="336"/>
                  </a:lnTo>
                  <a:lnTo>
                    <a:pt x="823" y="328"/>
                  </a:lnTo>
                  <a:lnTo>
                    <a:pt x="854" y="321"/>
                  </a:lnTo>
                  <a:lnTo>
                    <a:pt x="880" y="315"/>
                  </a:lnTo>
                  <a:lnTo>
                    <a:pt x="912" y="312"/>
                  </a:lnTo>
                  <a:lnTo>
                    <a:pt x="1001" y="309"/>
                  </a:lnTo>
                  <a:lnTo>
                    <a:pt x="1084" y="304"/>
                  </a:lnTo>
                  <a:lnTo>
                    <a:pt x="1121" y="300"/>
                  </a:lnTo>
                  <a:lnTo>
                    <a:pt x="1158" y="295"/>
                  </a:lnTo>
                  <a:lnTo>
                    <a:pt x="1184" y="292"/>
                  </a:lnTo>
                  <a:lnTo>
                    <a:pt x="1210" y="291"/>
                  </a:lnTo>
                  <a:lnTo>
                    <a:pt x="1268" y="285"/>
                  </a:lnTo>
                  <a:lnTo>
                    <a:pt x="1289" y="282"/>
                  </a:lnTo>
                  <a:lnTo>
                    <a:pt x="1310" y="280"/>
                  </a:lnTo>
                  <a:lnTo>
                    <a:pt x="1325" y="279"/>
                  </a:lnTo>
                  <a:lnTo>
                    <a:pt x="1331" y="279"/>
                  </a:lnTo>
                  <a:lnTo>
                    <a:pt x="1519" y="283"/>
                  </a:lnTo>
                  <a:lnTo>
                    <a:pt x="1708" y="288"/>
                  </a:lnTo>
                  <a:lnTo>
                    <a:pt x="2079" y="303"/>
                  </a:lnTo>
                  <a:lnTo>
                    <a:pt x="2451" y="318"/>
                  </a:lnTo>
                  <a:lnTo>
                    <a:pt x="2640" y="324"/>
                  </a:lnTo>
                  <a:lnTo>
                    <a:pt x="2828" y="328"/>
                  </a:lnTo>
                  <a:lnTo>
                    <a:pt x="2849" y="331"/>
                  </a:lnTo>
                  <a:lnTo>
                    <a:pt x="2875" y="337"/>
                  </a:lnTo>
                  <a:lnTo>
                    <a:pt x="2902" y="341"/>
                  </a:lnTo>
                  <a:lnTo>
                    <a:pt x="2923" y="344"/>
                  </a:lnTo>
                  <a:lnTo>
                    <a:pt x="2938" y="349"/>
                  </a:lnTo>
                  <a:lnTo>
                    <a:pt x="2959" y="355"/>
                  </a:lnTo>
                  <a:lnTo>
                    <a:pt x="2970" y="359"/>
                  </a:lnTo>
                  <a:lnTo>
                    <a:pt x="2975" y="361"/>
                  </a:lnTo>
                  <a:lnTo>
                    <a:pt x="3001" y="382"/>
                  </a:lnTo>
                  <a:lnTo>
                    <a:pt x="3027" y="403"/>
                  </a:lnTo>
                  <a:lnTo>
                    <a:pt x="3048" y="422"/>
                  </a:lnTo>
                  <a:lnTo>
                    <a:pt x="3074" y="443"/>
                  </a:lnTo>
                  <a:lnTo>
                    <a:pt x="3148" y="511"/>
                  </a:lnTo>
                  <a:lnTo>
                    <a:pt x="3179" y="546"/>
                  </a:lnTo>
                  <a:lnTo>
                    <a:pt x="3211" y="583"/>
                  </a:lnTo>
                  <a:lnTo>
                    <a:pt x="3216" y="592"/>
                  </a:lnTo>
                  <a:lnTo>
                    <a:pt x="3221" y="598"/>
                  </a:lnTo>
                  <a:lnTo>
                    <a:pt x="3226" y="602"/>
                  </a:lnTo>
                  <a:lnTo>
                    <a:pt x="3226" y="605"/>
                  </a:lnTo>
                  <a:lnTo>
                    <a:pt x="3232" y="608"/>
                  </a:lnTo>
                  <a:lnTo>
                    <a:pt x="3232" y="608"/>
                  </a:lnTo>
                  <a:lnTo>
                    <a:pt x="3226" y="607"/>
                  </a:lnTo>
                  <a:lnTo>
                    <a:pt x="3232" y="608"/>
                  </a:lnTo>
                  <a:lnTo>
                    <a:pt x="3232" y="610"/>
                  </a:lnTo>
                  <a:lnTo>
                    <a:pt x="3237" y="613"/>
                  </a:lnTo>
                  <a:lnTo>
                    <a:pt x="3242" y="617"/>
                  </a:lnTo>
                  <a:lnTo>
                    <a:pt x="3247" y="623"/>
                  </a:lnTo>
                  <a:lnTo>
                    <a:pt x="3258" y="611"/>
                  </a:lnTo>
                  <a:lnTo>
                    <a:pt x="3263" y="599"/>
                  </a:lnTo>
                  <a:lnTo>
                    <a:pt x="3258" y="568"/>
                  </a:lnTo>
                  <a:lnTo>
                    <a:pt x="3247" y="535"/>
                  </a:lnTo>
                  <a:lnTo>
                    <a:pt x="3226" y="504"/>
                  </a:lnTo>
                  <a:lnTo>
                    <a:pt x="3211" y="476"/>
                  </a:lnTo>
                  <a:lnTo>
                    <a:pt x="3184" y="421"/>
                  </a:lnTo>
                  <a:lnTo>
                    <a:pt x="3153" y="368"/>
                  </a:lnTo>
                  <a:lnTo>
                    <a:pt x="3122" y="322"/>
                  </a:lnTo>
                  <a:lnTo>
                    <a:pt x="3074" y="279"/>
                  </a:lnTo>
                  <a:lnTo>
                    <a:pt x="3054" y="259"/>
                  </a:lnTo>
                  <a:lnTo>
                    <a:pt x="3033" y="242"/>
                  </a:lnTo>
                  <a:lnTo>
                    <a:pt x="3012" y="225"/>
                  </a:lnTo>
                  <a:lnTo>
                    <a:pt x="3001" y="219"/>
                  </a:lnTo>
                  <a:lnTo>
                    <a:pt x="2985" y="213"/>
                  </a:lnTo>
                  <a:lnTo>
                    <a:pt x="2965" y="186"/>
                  </a:lnTo>
                  <a:lnTo>
                    <a:pt x="2933" y="163"/>
                  </a:lnTo>
                  <a:lnTo>
                    <a:pt x="2907" y="145"/>
                  </a:lnTo>
                  <a:lnTo>
                    <a:pt x="2875" y="130"/>
                  </a:lnTo>
                  <a:lnTo>
                    <a:pt x="2839" y="119"/>
                  </a:lnTo>
                  <a:lnTo>
                    <a:pt x="2807" y="110"/>
                  </a:lnTo>
                  <a:lnTo>
                    <a:pt x="2771" y="103"/>
                  </a:lnTo>
                  <a:lnTo>
                    <a:pt x="2734" y="98"/>
                  </a:lnTo>
                  <a:lnTo>
                    <a:pt x="2697" y="94"/>
                  </a:lnTo>
                  <a:lnTo>
                    <a:pt x="2656" y="88"/>
                  </a:lnTo>
                  <a:lnTo>
                    <a:pt x="2619" y="84"/>
                  </a:lnTo>
                  <a:lnTo>
                    <a:pt x="2608" y="82"/>
                  </a:lnTo>
                  <a:lnTo>
                    <a:pt x="2603" y="82"/>
                  </a:lnTo>
                  <a:lnTo>
                    <a:pt x="2582" y="75"/>
                  </a:lnTo>
                  <a:lnTo>
                    <a:pt x="2572" y="70"/>
                  </a:lnTo>
                  <a:lnTo>
                    <a:pt x="2561" y="67"/>
                  </a:lnTo>
                  <a:lnTo>
                    <a:pt x="2551" y="67"/>
                  </a:lnTo>
                  <a:lnTo>
                    <a:pt x="2540" y="67"/>
                  </a:lnTo>
                  <a:lnTo>
                    <a:pt x="2514" y="69"/>
                  </a:lnTo>
                  <a:lnTo>
                    <a:pt x="2483" y="67"/>
                  </a:lnTo>
                  <a:lnTo>
                    <a:pt x="2430" y="66"/>
                  </a:lnTo>
                  <a:lnTo>
                    <a:pt x="2357" y="61"/>
                  </a:lnTo>
                  <a:lnTo>
                    <a:pt x="2299" y="57"/>
                  </a:lnTo>
                  <a:lnTo>
                    <a:pt x="2258" y="54"/>
                  </a:lnTo>
                  <a:lnTo>
                    <a:pt x="2226" y="52"/>
                  </a:lnTo>
                  <a:lnTo>
                    <a:pt x="2210" y="51"/>
                  </a:lnTo>
                  <a:lnTo>
                    <a:pt x="2200" y="49"/>
                  </a:lnTo>
                  <a:lnTo>
                    <a:pt x="2200" y="49"/>
                  </a:lnTo>
                  <a:lnTo>
                    <a:pt x="2200" y="49"/>
                  </a:lnTo>
                  <a:lnTo>
                    <a:pt x="2200" y="49"/>
                  </a:lnTo>
                  <a:lnTo>
                    <a:pt x="2200" y="49"/>
                  </a:lnTo>
                  <a:lnTo>
                    <a:pt x="2189" y="48"/>
                  </a:lnTo>
                  <a:lnTo>
                    <a:pt x="2174" y="48"/>
                  </a:lnTo>
                  <a:lnTo>
                    <a:pt x="2148" y="46"/>
                  </a:lnTo>
                  <a:lnTo>
                    <a:pt x="2111" y="43"/>
                  </a:lnTo>
                  <a:lnTo>
                    <a:pt x="2053" y="40"/>
                  </a:lnTo>
                  <a:lnTo>
                    <a:pt x="2017" y="34"/>
                  </a:lnTo>
                  <a:lnTo>
                    <a:pt x="1980" y="30"/>
                  </a:lnTo>
                  <a:lnTo>
                    <a:pt x="1907" y="22"/>
                  </a:lnTo>
                  <a:lnTo>
                    <a:pt x="1833" y="13"/>
                  </a:lnTo>
                  <a:lnTo>
                    <a:pt x="1797" y="7"/>
                  </a:lnTo>
                  <a:lnTo>
                    <a:pt x="1760" y="0"/>
                  </a:lnTo>
                  <a:lnTo>
                    <a:pt x="1551" y="3"/>
                  </a:lnTo>
                  <a:lnTo>
                    <a:pt x="1346" y="4"/>
                  </a:lnTo>
                  <a:lnTo>
                    <a:pt x="1247" y="7"/>
                  </a:lnTo>
                  <a:lnTo>
                    <a:pt x="1147" y="10"/>
                  </a:lnTo>
                  <a:lnTo>
                    <a:pt x="1048" y="16"/>
                  </a:lnTo>
                  <a:lnTo>
                    <a:pt x="943" y="24"/>
                  </a:lnTo>
                  <a:lnTo>
                    <a:pt x="891" y="36"/>
                  </a:lnTo>
                  <a:lnTo>
                    <a:pt x="838" y="45"/>
                  </a:lnTo>
                  <a:lnTo>
                    <a:pt x="781" y="51"/>
                  </a:lnTo>
                  <a:lnTo>
                    <a:pt x="728" y="57"/>
                  </a:lnTo>
                  <a:lnTo>
                    <a:pt x="676" y="64"/>
                  </a:lnTo>
                  <a:lnTo>
                    <a:pt x="624" y="70"/>
                  </a:lnTo>
                  <a:lnTo>
                    <a:pt x="571" y="79"/>
                  </a:lnTo>
                  <a:lnTo>
                    <a:pt x="519" y="89"/>
                  </a:lnTo>
                  <a:lnTo>
                    <a:pt x="493" y="104"/>
                  </a:lnTo>
                  <a:lnTo>
                    <a:pt x="467" y="116"/>
                  </a:lnTo>
                  <a:lnTo>
                    <a:pt x="440" y="127"/>
                  </a:lnTo>
                  <a:lnTo>
                    <a:pt x="414" y="134"/>
                  </a:lnTo>
                  <a:lnTo>
                    <a:pt x="362" y="148"/>
                  </a:lnTo>
                  <a:lnTo>
                    <a:pt x="309" y="157"/>
                  </a:lnTo>
                  <a:lnTo>
                    <a:pt x="294" y="166"/>
                  </a:lnTo>
                  <a:lnTo>
                    <a:pt x="278" y="174"/>
                  </a:lnTo>
                  <a:lnTo>
                    <a:pt x="252" y="188"/>
                  </a:lnTo>
                  <a:lnTo>
                    <a:pt x="220" y="201"/>
                  </a:lnTo>
                  <a:lnTo>
                    <a:pt x="205" y="210"/>
                  </a:lnTo>
                  <a:lnTo>
                    <a:pt x="189" y="221"/>
                  </a:lnTo>
                  <a:lnTo>
                    <a:pt x="179" y="233"/>
                  </a:lnTo>
                  <a:lnTo>
                    <a:pt x="163" y="246"/>
                  </a:lnTo>
                  <a:lnTo>
                    <a:pt x="158" y="254"/>
                  </a:lnTo>
                  <a:lnTo>
                    <a:pt x="152" y="258"/>
                  </a:lnTo>
                  <a:lnTo>
                    <a:pt x="147" y="261"/>
                  </a:lnTo>
                  <a:lnTo>
                    <a:pt x="147" y="262"/>
                  </a:lnTo>
                  <a:lnTo>
                    <a:pt x="142" y="277"/>
                  </a:lnTo>
                  <a:lnTo>
                    <a:pt x="131" y="294"/>
                  </a:lnTo>
                  <a:lnTo>
                    <a:pt x="110" y="327"/>
                  </a:lnTo>
                  <a:lnTo>
                    <a:pt x="89" y="359"/>
                  </a:lnTo>
                  <a:lnTo>
                    <a:pt x="74" y="374"/>
                  </a:lnTo>
                  <a:lnTo>
                    <a:pt x="63" y="386"/>
                  </a:lnTo>
                  <a:lnTo>
                    <a:pt x="53" y="413"/>
                  </a:lnTo>
                  <a:lnTo>
                    <a:pt x="42" y="438"/>
                  </a:lnTo>
                  <a:lnTo>
                    <a:pt x="27" y="465"/>
                  </a:lnTo>
                  <a:lnTo>
                    <a:pt x="16" y="494"/>
                  </a:lnTo>
                  <a:lnTo>
                    <a:pt x="11" y="522"/>
                  </a:lnTo>
                  <a:lnTo>
                    <a:pt x="11" y="547"/>
                  </a:lnTo>
                  <a:lnTo>
                    <a:pt x="6" y="571"/>
                  </a:lnTo>
                  <a:lnTo>
                    <a:pt x="6" y="592"/>
                  </a:lnTo>
                  <a:lnTo>
                    <a:pt x="0" y="629"/>
                  </a:lnTo>
                  <a:lnTo>
                    <a:pt x="0" y="668"/>
                  </a:lnTo>
                  <a:lnTo>
                    <a:pt x="0" y="689"/>
                  </a:lnTo>
                  <a:lnTo>
                    <a:pt x="0" y="711"/>
                  </a:lnTo>
                  <a:lnTo>
                    <a:pt x="0" y="737"/>
                  </a:lnTo>
                  <a:lnTo>
                    <a:pt x="0" y="765"/>
                  </a:lnTo>
                  <a:lnTo>
                    <a:pt x="6" y="796"/>
                  </a:lnTo>
                  <a:lnTo>
                    <a:pt x="6" y="832"/>
                  </a:lnTo>
                  <a:lnTo>
                    <a:pt x="11" y="874"/>
                  </a:lnTo>
                  <a:lnTo>
                    <a:pt x="16" y="896"/>
                  </a:lnTo>
                  <a:lnTo>
                    <a:pt x="16" y="920"/>
                  </a:lnTo>
                  <a:lnTo>
                    <a:pt x="16" y="923"/>
                  </a:lnTo>
                  <a:lnTo>
                    <a:pt x="21" y="922"/>
                  </a:lnTo>
                  <a:lnTo>
                    <a:pt x="21" y="919"/>
                  </a:lnTo>
                  <a:lnTo>
                    <a:pt x="27" y="914"/>
                  </a:lnTo>
                  <a:lnTo>
                    <a:pt x="32" y="904"/>
                  </a:lnTo>
                  <a:lnTo>
                    <a:pt x="37" y="899"/>
                  </a:lnTo>
                  <a:lnTo>
                    <a:pt x="42" y="895"/>
                  </a:lnTo>
                  <a:lnTo>
                    <a:pt x="69" y="863"/>
                  </a:lnTo>
                  <a:lnTo>
                    <a:pt x="89" y="831"/>
                  </a:lnTo>
                  <a:lnTo>
                    <a:pt x="95" y="825"/>
                  </a:lnTo>
                  <a:lnTo>
                    <a:pt x="100" y="820"/>
                  </a:lnTo>
                  <a:lnTo>
                    <a:pt x="116" y="813"/>
                  </a:lnTo>
                  <a:lnTo>
                    <a:pt x="137" y="793"/>
                  </a:lnTo>
                  <a:lnTo>
                    <a:pt x="158" y="772"/>
                  </a:lnTo>
                  <a:lnTo>
                    <a:pt x="194" y="731"/>
                  </a:lnTo>
                  <a:lnTo>
                    <a:pt x="273" y="659"/>
                  </a:lnTo>
                  <a:lnTo>
                    <a:pt x="346" y="586"/>
                  </a:lnTo>
                  <a:lnTo>
                    <a:pt x="419" y="513"/>
                  </a:lnTo>
                  <a:lnTo>
                    <a:pt x="461" y="477"/>
                  </a:lnTo>
                  <a:lnTo>
                    <a:pt x="498" y="443"/>
                  </a:lnTo>
                  <a:lnTo>
                    <a:pt x="519" y="429"/>
                  </a:lnTo>
                  <a:lnTo>
                    <a:pt x="540" y="419"/>
                  </a:lnTo>
                  <a:lnTo>
                    <a:pt x="561" y="407"/>
                  </a:lnTo>
                  <a:lnTo>
                    <a:pt x="577" y="39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5" name="Text Box 89"/>
          <p:cNvSpPr txBox="1">
            <a:spLocks noChangeArrowheads="1"/>
          </p:cNvSpPr>
          <p:nvPr/>
        </p:nvSpPr>
        <p:spPr bwMode="auto">
          <a:xfrm>
            <a:off x="1043608" y="6021288"/>
            <a:ext cx="6248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3E1B59"/>
                </a:solidFill>
                <a:latin typeface="Comic Sans MS" pitchFamily="66" charset="0"/>
              </a:rPr>
              <a:t>Жила была наша команда по </a:t>
            </a:r>
            <a:r>
              <a:rPr lang="ru-RU" sz="2400" b="1" dirty="0" smtClean="0">
                <a:solidFill>
                  <a:srgbClr val="3E1B59"/>
                </a:solidFill>
                <a:latin typeface="Comic Sans MS" pitchFamily="66" charset="0"/>
              </a:rPr>
              <a:t>……</a:t>
            </a:r>
            <a:endParaRPr lang="hr-HR" sz="2400" b="1" dirty="0">
              <a:solidFill>
                <a:srgbClr val="3E1B5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868" y="285728"/>
            <a:ext cx="5357850" cy="121444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481F67"/>
                </a:solidFill>
              </a:rPr>
              <a:t>У Аллы Анатольевны интересов ширится круг:</a:t>
            </a:r>
          </a:p>
          <a:p>
            <a:pPr algn="ctr"/>
            <a:r>
              <a:rPr lang="ru-RU" sz="2400" b="1" dirty="0" smtClean="0">
                <a:solidFill>
                  <a:srgbClr val="481F67"/>
                </a:solidFill>
              </a:rPr>
              <a:t>Испанский, электротехника и царица наук.</a:t>
            </a:r>
          </a:p>
          <a:p>
            <a:pPr algn="ctr"/>
            <a:r>
              <a:rPr lang="ru-RU" sz="2400" b="1" dirty="0" smtClean="0">
                <a:solidFill>
                  <a:srgbClr val="481F67"/>
                </a:solidFill>
              </a:rPr>
              <a:t>И убедилась она в полной мере, что для души, ума и рук</a:t>
            </a:r>
          </a:p>
          <a:p>
            <a:pPr algn="ctr"/>
            <a:r>
              <a:rPr lang="ru-RU" sz="2400" b="1" dirty="0" smtClean="0">
                <a:solidFill>
                  <a:srgbClr val="481F67"/>
                </a:solidFill>
              </a:rPr>
              <a:t>Земля – огромнейшая сфера образовательных услуг.</a:t>
            </a:r>
          </a:p>
          <a:p>
            <a:endParaRPr lang="ru-RU" sz="2400" b="1" dirty="0">
              <a:solidFill>
                <a:srgbClr val="481F67"/>
              </a:solidFill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14282" y="214290"/>
            <a:ext cx="3008313" cy="9543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БЕЛОЗЕРОВА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АЛЛА АНАТОЛЬЕВНА,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200" dirty="0" smtClean="0">
                <a:solidFill>
                  <a:srgbClr val="7030A0"/>
                </a:solidFill>
              </a:rPr>
              <a:t>В ДОПОЛНИТЕЛЬНОМ ОБРАЗОВАНИИ РАБОТАЕТ С 01.03.2003 г.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F:\ДЛЯ ПРЕЗЕНТАЦИИ\Наши педагоги\фото 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4000504"/>
            <a:ext cx="1710953" cy="2231678"/>
          </a:xfrm>
          <a:prstGeom prst="rect">
            <a:avLst/>
          </a:prstGeom>
          <a:noFill/>
        </p:spPr>
      </p:pic>
      <p:pic>
        <p:nvPicPr>
          <p:cNvPr id="8" name="Picture 2" descr="E:\ЦДО СПЕКТР общ\Презентации видео Сердце\вот эту cop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14422"/>
            <a:ext cx="3143272" cy="4452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5715016"/>
            <a:ext cx="3635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Победитель областного конкурса педагогического мастерства «Сердце отдаю детям», 2012 г.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 descr="G:\Это - Я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4071942"/>
            <a:ext cx="1682389" cy="21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F:\ДЛЯ ПРЕЗЕНТАЦИИ\image (1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437112"/>
            <a:ext cx="2808312" cy="187220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500042"/>
            <a:ext cx="3008313" cy="11620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СТАРОДУБЦЕВА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ЛЮДМИЛА АЛЕКСАНДРОВНА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В ДОПОЛНИТЕЛЬНОМ ОБРАЗОВАНИИ РАБОТАЕТ С 19.08.1996 г.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F:\ДЛЯ ПРЕЗЕНТАЦИИ\image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50"/>
            <a:ext cx="4104456" cy="4946949"/>
          </a:xfrm>
          <a:prstGeom prst="rect">
            <a:avLst/>
          </a:prstGeom>
          <a:noFill/>
        </p:spPr>
      </p:pic>
      <p:pic>
        <p:nvPicPr>
          <p:cNvPr id="9220" name="Picture 4" descr="F:\ДЛЯ ПРЕЗЕНТАЦИИ\image (13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2285992"/>
            <a:ext cx="2596344" cy="1728192"/>
          </a:xfrm>
          <a:prstGeom prst="rect">
            <a:avLst/>
          </a:prstGeom>
          <a:noFill/>
        </p:spPr>
      </p:pic>
      <p:pic>
        <p:nvPicPr>
          <p:cNvPr id="9222" name="Picture 6" descr="F:\ДЛЯ ПРЕЗЕНТАЦИИ\image (1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428604"/>
            <a:ext cx="1729542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29330"/>
            <a:ext cx="3714776" cy="810897"/>
          </a:xfrm>
        </p:spPr>
        <p:txBody>
          <a:bodyPr/>
          <a:lstStyle/>
          <a:p>
            <a:pPr algn="ctr">
              <a:buNone/>
            </a:pPr>
            <a:r>
              <a:rPr lang="ru-RU" sz="1200" b="1" dirty="0" smtClean="0">
                <a:solidFill>
                  <a:srgbClr val="4F2270"/>
                </a:solidFill>
                <a:latin typeface="Arial" pitchFamily="34" charset="0"/>
                <a:cs typeface="Arial" pitchFamily="34" charset="0"/>
              </a:rPr>
              <a:t>Победитель областного конкурса педагогического мастерства «Сердце отдаю детям», 2010г.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rgbClr val="4F2270"/>
                </a:solidFill>
                <a:latin typeface="Arial" pitchFamily="34" charset="0"/>
                <a:cs typeface="Arial" pitchFamily="34" charset="0"/>
              </a:rPr>
              <a:t>Выпустила  более 200 юных парикмахеров</a:t>
            </a:r>
          </a:p>
          <a:p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4" descr="L:\ДЛЯ ПРЕЗЕНТАЦИИ\Стенд\Изображение 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3207916" cy="479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142844" y="1142984"/>
            <a:ext cx="4429156" cy="500066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ГЕРАСИМОВА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НАТАЛЬЯ ВЛАДИМИРОВНА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В ДОПОЛНИТЕЛЬНОМ ОБРАЗОВАНИИ РАБОТАЕТ С 01.09.1999 г.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F:\ДЛЯ ПРЕЗЕНТАЦИИ\image (16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2276872"/>
            <a:ext cx="3827264" cy="2541543"/>
          </a:xfrm>
          <a:prstGeom prst="rect">
            <a:avLst/>
          </a:prstGeom>
          <a:noFill/>
        </p:spPr>
      </p:pic>
      <p:pic>
        <p:nvPicPr>
          <p:cNvPr id="5123" name="Picture 3" descr="F:\ДЛЯ ПРЕЗЕНТАЦИИ\image (17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4869160"/>
            <a:ext cx="2171080" cy="1628310"/>
          </a:xfrm>
          <a:prstGeom prst="rect">
            <a:avLst/>
          </a:prstGeom>
          <a:noFill/>
        </p:spPr>
      </p:pic>
      <p:pic>
        <p:nvPicPr>
          <p:cNvPr id="5124" name="Picture 4" descr="F:\ДЛЯ ПРЕЗЕНТАЦИИ\image (18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5157192"/>
            <a:ext cx="2353542" cy="132156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29058" y="642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481F67"/>
                </a:solidFill>
              </a:rPr>
              <a:t>Дайте ножницы, расческу,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481F67"/>
                </a:solidFill>
              </a:rPr>
              <a:t>Она вам сделает прическу.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481F67"/>
                </a:solidFill>
              </a:rPr>
              <a:t>Герасимова непременно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481F67"/>
                </a:solidFill>
              </a:rPr>
              <a:t>Подстрижет вас современно.</a:t>
            </a:r>
            <a:endParaRPr lang="ru-RU" b="1" dirty="0">
              <a:solidFill>
                <a:srgbClr val="481F67"/>
              </a:solidFill>
            </a:endParaRPr>
          </a:p>
        </p:txBody>
      </p:sp>
    </p:spTree>
  </p:cSld>
  <p:clrMapOvr>
    <a:masterClrMapping/>
  </p:clrMapOvr>
  <p:transition spd="med">
    <p:cover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14290"/>
            <a:ext cx="4330824" cy="229185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4F2270"/>
                </a:solidFill>
              </a:rPr>
              <a:t>Где шкворни, где рессора,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4F2270"/>
                </a:solidFill>
              </a:rPr>
              <a:t>Узнать помогут вам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4F2270"/>
                </a:solidFill>
              </a:rPr>
              <a:t>Два классных педагога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4F2270"/>
                </a:solidFill>
              </a:rPr>
              <a:t>СТЕПАНОВ и МОВЧАН.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4F2270"/>
                </a:solidFill>
              </a:rPr>
              <a:t>Помогут разобраться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4F2270"/>
                </a:solidFill>
              </a:rPr>
              <a:t>В устройстве тракторов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4F2270"/>
                </a:solidFill>
              </a:rPr>
              <a:t>И выучить все правила дорожные потом.</a:t>
            </a:r>
            <a:endParaRPr lang="ru-RU" sz="2400" b="1" dirty="0">
              <a:solidFill>
                <a:srgbClr val="4F227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ДЛЯ ПРЕЗЕНТАЦИИ\педагоги\Изображение 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84784"/>
            <a:ext cx="3275570" cy="489262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214282" y="273050"/>
            <a:ext cx="3857652" cy="11620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МОВЧАН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ВЛАДИМИР </a:t>
            </a:r>
            <a:r>
              <a:rPr lang="ru-RU" dirty="0" smtClean="0">
                <a:solidFill>
                  <a:srgbClr val="7030A0"/>
                </a:solidFill>
              </a:rPr>
              <a:t>НИКОЛАЕВИЧ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В ДОПОЛНИТЕЛЬНОМ ОБРАЗОВАНИИ РАБОТАЕТ С 01.09.2001 г.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F:\ДЛЯ ПРЕЗЕНТАЦИИ\image (2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4500570"/>
            <a:ext cx="2387104" cy="1790328"/>
          </a:xfrm>
          <a:prstGeom prst="rect">
            <a:avLst/>
          </a:prstGeom>
          <a:noFill/>
        </p:spPr>
      </p:pic>
      <p:pic>
        <p:nvPicPr>
          <p:cNvPr id="6147" name="Picture 3" descr="F:\ДЛЯ ПРЕЗЕНТАЦИИ\image (2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4572008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71480"/>
            <a:ext cx="5111750" cy="58418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4F2270"/>
                </a:solidFill>
              </a:rPr>
              <a:t>              </a:t>
            </a:r>
            <a:r>
              <a:rPr lang="ru-RU" sz="2000" b="1" i="1" dirty="0" smtClean="0">
                <a:solidFill>
                  <a:srgbClr val="4F2270"/>
                </a:solidFill>
              </a:rPr>
              <a:t>БЫВШИХ ОФИЦЕРОВ НЕ БЫВАЕТ!</a:t>
            </a:r>
            <a:endParaRPr lang="ru-RU" sz="2000" b="1" i="1" dirty="0">
              <a:solidFill>
                <a:srgbClr val="4F2270"/>
              </a:solidFill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214282" y="142852"/>
            <a:ext cx="3571900" cy="1162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7030A0"/>
                </a:solidFill>
              </a:rPr>
              <a:t>СТЕПАНОВ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НИКОЛАЙ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ВЛАДИМИРОВИЧ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F:\ДЛЯ ПРЕЗЕНТАЦИИ\DSC01224рпп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1500174"/>
            <a:ext cx="3859161" cy="5109718"/>
          </a:xfrm>
          <a:prstGeom prst="rect">
            <a:avLst/>
          </a:prstGeom>
          <a:noFill/>
        </p:spPr>
      </p:pic>
      <p:pic>
        <p:nvPicPr>
          <p:cNvPr id="3076" name="Picture 4" descr="F:\ДЛЯ ПРЕЗЕНТАЦИИ\image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1628800"/>
            <a:ext cx="1795463" cy="2341563"/>
          </a:xfrm>
          <a:prstGeom prst="rect">
            <a:avLst/>
          </a:prstGeom>
          <a:noFill/>
        </p:spPr>
      </p:pic>
      <p:pic>
        <p:nvPicPr>
          <p:cNvPr id="3078" name="Picture 6" descr="F:\ДЛЯ ПРЕЗЕНТАЦИИ\ima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1556792"/>
            <a:ext cx="2314854" cy="3086472"/>
          </a:xfrm>
          <a:prstGeom prst="rect">
            <a:avLst/>
          </a:prstGeom>
          <a:noFill/>
        </p:spPr>
      </p:pic>
      <p:pic>
        <p:nvPicPr>
          <p:cNvPr id="3077" name="Picture 5" descr="F:\ДЛЯ ПРЕЗЕНТАЦИИ\image (3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960" y="4221088"/>
            <a:ext cx="3539232" cy="21532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1000108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В ДОПОЛНИТЕЛЬНОМ ОБРАЗОВАНИИ РАБОТАЕТ С 17.02.2014 г.</a:t>
            </a:r>
            <a:endParaRPr lang="ru-RU" sz="1200" b="1" dirty="0"/>
          </a:p>
        </p:txBody>
      </p:sp>
    </p:spTree>
  </p:cSld>
  <p:clrMapOvr>
    <a:masterClrMapping/>
  </p:clrMapOvr>
  <p:transition spd="med">
    <p:cover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58" y="428604"/>
            <a:ext cx="4786346" cy="165618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4F2270"/>
                </a:solidFill>
              </a:rPr>
              <a:t>Любовь к родному языку всем прививает.</a:t>
            </a:r>
          </a:p>
          <a:p>
            <a:r>
              <a:rPr lang="ru-RU" sz="2800" b="1" dirty="0" smtClean="0">
                <a:solidFill>
                  <a:srgbClr val="4F2270"/>
                </a:solidFill>
              </a:rPr>
              <a:t>И правилам различным обучает.</a:t>
            </a:r>
          </a:p>
          <a:p>
            <a:r>
              <a:rPr lang="ru-RU" sz="2800" b="1" dirty="0" smtClean="0">
                <a:solidFill>
                  <a:srgbClr val="4F2270"/>
                </a:solidFill>
              </a:rPr>
              <a:t>Где ставит точку, где дефис, а где тире.</a:t>
            </a:r>
          </a:p>
          <a:p>
            <a:r>
              <a:rPr lang="ru-RU" sz="2800" b="1" dirty="0" smtClean="0">
                <a:solidFill>
                  <a:srgbClr val="4F2270"/>
                </a:solidFill>
              </a:rPr>
              <a:t>НАТАЛЬЯ СЕРГЕЕВНА расскажет детворе.</a:t>
            </a:r>
          </a:p>
          <a:p>
            <a:endParaRPr lang="ru-RU" sz="1600" b="1" dirty="0">
              <a:solidFill>
                <a:srgbClr val="4F2270"/>
              </a:solidFill>
            </a:endParaRPr>
          </a:p>
        </p:txBody>
      </p:sp>
      <p:pic>
        <p:nvPicPr>
          <p:cNvPr id="7170" name="Picture 2" descr="F:\ДЛЯ ПРЕЗЕНТАЦИИ\педагоги\Изображение 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3034527" cy="453258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357166"/>
            <a:ext cx="3008313" cy="11620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ОНИЛОВА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НАТАЛЬЯ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СЕРГЕЕВНА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200" dirty="0" smtClean="0">
                <a:solidFill>
                  <a:srgbClr val="7030A0"/>
                </a:solidFill>
              </a:rPr>
              <a:t> В ДОПОЛНИТЕЛЬНОМ ОБРАЗОВАНИИ РАБОТАЕТ С 09.03.2000 Г.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Documents\Анимация\Other_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072074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73051"/>
            <a:ext cx="4618856" cy="193181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4F2270"/>
                </a:solidFill>
                <a:latin typeface="+mj-lt"/>
              </a:rPr>
              <a:t>Без иностранных языков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4F2270"/>
                </a:solidFill>
                <a:latin typeface="+mj-lt"/>
              </a:rPr>
              <a:t>Сегодня сложно жить на свете,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4F2270"/>
                </a:solidFill>
                <a:latin typeface="+mj-lt"/>
              </a:rPr>
              <a:t>Тот, кто язык учить готов,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4F2270"/>
                </a:solidFill>
                <a:latin typeface="+mj-lt"/>
              </a:rPr>
              <a:t>Найдет призванье на планете.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4F2270"/>
                </a:solidFill>
                <a:latin typeface="+mj-lt"/>
              </a:rPr>
              <a:t>Поможет в этом без сомнения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4F2270"/>
                </a:solidFill>
                <a:latin typeface="+mj-lt"/>
              </a:rPr>
              <a:t>ЕЛЕНЫ ИВАНОВНЫ педагогическое умение.</a:t>
            </a:r>
            <a:endParaRPr lang="ru-RU" sz="2800" b="1" dirty="0">
              <a:solidFill>
                <a:srgbClr val="4F2270"/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571480"/>
            <a:ext cx="3008313" cy="11620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СТЕПАНОВА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ЕЛЕНА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ИВАНОВНА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В ДОПОЛНИТЕЛЬНОМ ОБРАЗОВАНИИ РАБОТАЕТ С 01.10. 2005 г.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F:\ДЛЯ ПРЕЗЕНТАЦИИ\педагоги\Изображение 0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928802"/>
            <a:ext cx="3085359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73051"/>
            <a:ext cx="3929090" cy="229185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4F2270"/>
                </a:solidFill>
                <a:latin typeface="+mj-lt"/>
              </a:rPr>
              <a:t>Уроки иностранных языков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4F2270"/>
                </a:solidFill>
                <a:latin typeface="+mj-lt"/>
              </a:rPr>
              <a:t>Ну что скрывать, порой даются трудно,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4F2270"/>
                </a:solidFill>
                <a:latin typeface="+mj-lt"/>
              </a:rPr>
              <a:t>Зато на них уж точно никогда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4F2270"/>
                </a:solidFill>
                <a:latin typeface="+mj-lt"/>
              </a:rPr>
              <a:t>С ТАТЬЯНОЙ ДМИТРИЕВНОЙ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4F2270"/>
                </a:solidFill>
                <a:latin typeface="+mj-lt"/>
              </a:rPr>
              <a:t>не будет нудно</a:t>
            </a:r>
            <a:endParaRPr lang="ru-RU" sz="1800" b="1" dirty="0">
              <a:solidFill>
                <a:srgbClr val="4F2270"/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14282" y="1428736"/>
            <a:ext cx="4572032" cy="35719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ЧУЙКОВА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ТАТЬЯНА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ДМИТРИЕВНА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В ДОПОЛНИТЕЛЬНОМ ОБРАЗОВАНИИ РАБОТАЕТ С 23.08.2011 г.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F:\ДЛЯ ПРЕЗЕНТАЦИИ\image (1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4591650" cy="4680520"/>
          </a:xfrm>
          <a:prstGeom prst="rect">
            <a:avLst/>
          </a:prstGeom>
          <a:noFill/>
        </p:spPr>
      </p:pic>
      <p:pic>
        <p:nvPicPr>
          <p:cNvPr id="2050" name="Picture 2" descr="L:\Анимация и картинки\11220685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928934"/>
            <a:ext cx="910835" cy="857256"/>
          </a:xfrm>
          <a:prstGeom prst="rect">
            <a:avLst/>
          </a:prstGeom>
          <a:noFill/>
        </p:spPr>
      </p:pic>
      <p:pic>
        <p:nvPicPr>
          <p:cNvPr id="2051" name="Picture 3" descr="L:\Анимация и картинки\11220685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428868"/>
            <a:ext cx="591507" cy="642942"/>
          </a:xfrm>
          <a:prstGeom prst="rect">
            <a:avLst/>
          </a:prstGeom>
          <a:noFill/>
        </p:spPr>
      </p:pic>
      <p:pic>
        <p:nvPicPr>
          <p:cNvPr id="2052" name="Picture 4" descr="L:\Анимация и картинки\112206853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357694"/>
            <a:ext cx="753346" cy="900740"/>
          </a:xfrm>
          <a:prstGeom prst="rect">
            <a:avLst/>
          </a:prstGeom>
          <a:noFill/>
        </p:spPr>
      </p:pic>
      <p:pic>
        <p:nvPicPr>
          <p:cNvPr id="2053" name="Picture 5" descr="L:\Анимация и картинки\112206853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5143512"/>
            <a:ext cx="682306" cy="711340"/>
          </a:xfrm>
          <a:prstGeom prst="rect">
            <a:avLst/>
          </a:prstGeom>
          <a:noFill/>
        </p:spPr>
      </p:pic>
      <p:pic>
        <p:nvPicPr>
          <p:cNvPr id="2054" name="Picture 6" descr="L:\Анимация и картинки\112206884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4500570"/>
            <a:ext cx="1041805" cy="714380"/>
          </a:xfrm>
          <a:prstGeom prst="rect">
            <a:avLst/>
          </a:prstGeom>
          <a:noFill/>
        </p:spPr>
      </p:pic>
      <p:pic>
        <p:nvPicPr>
          <p:cNvPr id="2055" name="Picture 7" descr="L:\Анимация и картинки\112206884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928934"/>
            <a:ext cx="918488" cy="865498"/>
          </a:xfrm>
          <a:prstGeom prst="rect">
            <a:avLst/>
          </a:prstGeom>
          <a:noFill/>
        </p:spPr>
      </p:pic>
      <p:pic>
        <p:nvPicPr>
          <p:cNvPr id="2" name="Picture 2" descr="L:\Анимация и картинки\Children_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5866" y="3500438"/>
            <a:ext cx="1150527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28374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4F2270"/>
                </a:solidFill>
                <a:latin typeface="+mj-lt"/>
              </a:rPr>
              <a:t>Скорость, ветер, яркий шлем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4F2270"/>
                </a:solidFill>
                <a:latin typeface="+mj-lt"/>
              </a:rPr>
              <a:t>Жжет пространство, нет проблем.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4F2270"/>
                </a:solidFill>
                <a:latin typeface="+mj-lt"/>
              </a:rPr>
              <a:t>Позади пол сотни лет.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4F2270"/>
                </a:solidFill>
                <a:latin typeface="+mj-lt"/>
              </a:rPr>
              <a:t>Много это или нет?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4F2270"/>
                </a:solidFill>
                <a:latin typeface="+mj-lt"/>
              </a:rPr>
              <a:t>Охота и пчелы нету здесь связи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4F2270"/>
                </a:solidFill>
                <a:latin typeface="+mj-lt"/>
              </a:rPr>
              <a:t>Рыбалка, машина…ВАСИЛИЙ КУРАСОВ</a:t>
            </a:r>
            <a:endParaRPr lang="ru-RU" sz="2400" b="1" dirty="0">
              <a:solidFill>
                <a:srgbClr val="4F2270"/>
              </a:solidFill>
              <a:latin typeface="+mj-lt"/>
            </a:endParaRPr>
          </a:p>
        </p:txBody>
      </p:sp>
      <p:pic>
        <p:nvPicPr>
          <p:cNvPr id="5" name="Picture 2" descr="F:\ДЛЯ ПРЕЗЕНТАЦИИ\педагоги\Изображение 0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628800"/>
            <a:ext cx="3229986" cy="482453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785794"/>
            <a:ext cx="3008313" cy="11620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КУРАСОВ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ВАСИЛИЙ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АЛЕКСАНДРОВИЧ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В ДОПОЛНИТЕЛЬНОМ ОБРАЗОВАНИИ РАБОТАЕТ С 11.03. 2003 г.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4" descr="F:\ДЛЯ ПРЕЗЕНТАЦИИ\image (3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000504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14678" y="285728"/>
            <a:ext cx="564360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СОЦИАЛЬНО-ПЕДАГОГИЧЕСКОЕ НАПРАВЛЕНИЕ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ОБЪЕДИНЕНИЕ</a:t>
            </a: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«КУАФЮР»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ОБЪЕДИНЕНИЕ «СЧАСТЛИВЫЙ  АНГЛИЙСКИЙ»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ОБЪЕДИНЕНИЕ «МИР  АНГЛИЙСКОГО  ЯЗЫКА»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ОБЪЕДИНЕНИЕ «ИСПАСКИЙ  ДЛЯ  ВСЕХ»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ОБЪЕДИНЕНИЕ  УВЛЕКАТЕЛЬНЫЙ                                                  АНГЛИЙСКИЙ»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ОБЪЕДИНЕНИЕ «ЮНЫЕ КОРРЕСПОНДЕНТЫ»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ОБЪЕДИНЕНИЕ «ГОРИЗОНТ»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4" descr="C:\Documents and Settings\Admin\Рабочий стол\солнуце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21468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9167">
            <a:off x="7408909" y="5223859"/>
            <a:ext cx="1357322" cy="1458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ip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85728"/>
            <a:ext cx="5111750" cy="106771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481F67"/>
                </a:solidFill>
              </a:rPr>
              <a:t>Сегодня без английского непросто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481F67"/>
                </a:solidFill>
              </a:rPr>
              <a:t>Сегодня без английского никак!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481F67"/>
                </a:solidFill>
              </a:rPr>
              <a:t>Нельзя найти престижную работу,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481F67"/>
                </a:solidFill>
              </a:rPr>
              <a:t>Нельзя поехать страны повидать.</a:t>
            </a:r>
          </a:p>
          <a:p>
            <a:pPr algn="ctr">
              <a:buNone/>
            </a:pPr>
            <a:endParaRPr lang="ru-RU" sz="2000" b="1" dirty="0" smtClean="0">
              <a:solidFill>
                <a:srgbClr val="481F67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481F67"/>
                </a:solidFill>
              </a:rPr>
              <a:t>Чугуева Екатерина устранит всю сложность: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481F67"/>
                </a:solidFill>
              </a:rPr>
              <a:t>Научит вас писать и говорить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481F67"/>
                </a:solidFill>
              </a:rPr>
              <a:t>И многим детям даст эту возможность,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481F67"/>
                </a:solidFill>
              </a:rPr>
              <a:t>Чужой язык, как свой родной любить.</a:t>
            </a:r>
            <a:endParaRPr lang="ru-RU" sz="2000" b="1" dirty="0">
              <a:solidFill>
                <a:srgbClr val="481F67"/>
              </a:solidFill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1643050"/>
            <a:ext cx="3008313" cy="65562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ЧУГУЕВА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ЕКАТЕРИНА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СЕРГЕЕВНА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200" dirty="0" smtClean="0">
                <a:solidFill>
                  <a:srgbClr val="7030A0"/>
                </a:solidFill>
              </a:rPr>
              <a:t>В ДОПОЛНИТЕЛЬНОМ ОБРАЗОВАНИИ РАБОТАЕТ С 02.09.2013 г.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L:\image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1" y="1785926"/>
            <a:ext cx="3143272" cy="4714908"/>
          </a:xfrm>
          <a:prstGeom prst="rect">
            <a:avLst/>
          </a:prstGeom>
          <a:noFill/>
        </p:spPr>
      </p:pic>
      <p:pic>
        <p:nvPicPr>
          <p:cNvPr id="7" name="Picture 2" descr="L:\Анимация и картинки\11220685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357694"/>
            <a:ext cx="910835" cy="857256"/>
          </a:xfrm>
          <a:prstGeom prst="rect">
            <a:avLst/>
          </a:prstGeom>
          <a:noFill/>
        </p:spPr>
      </p:pic>
      <p:pic>
        <p:nvPicPr>
          <p:cNvPr id="8" name="Picture 3" descr="L:\Анимация и картинки\11220685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429264"/>
            <a:ext cx="657230" cy="714380"/>
          </a:xfrm>
          <a:prstGeom prst="rect">
            <a:avLst/>
          </a:prstGeom>
          <a:noFill/>
        </p:spPr>
      </p:pic>
      <p:pic>
        <p:nvPicPr>
          <p:cNvPr id="9" name="Picture 4" descr="L:\Анимация и картинки\112206853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286256"/>
            <a:ext cx="753346" cy="900740"/>
          </a:xfrm>
          <a:prstGeom prst="rect">
            <a:avLst/>
          </a:prstGeom>
          <a:noFill/>
        </p:spPr>
      </p:pic>
      <p:pic>
        <p:nvPicPr>
          <p:cNvPr id="10" name="Picture 7" descr="L:\Анимация и картинки\112206884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4286256"/>
            <a:ext cx="918488" cy="865498"/>
          </a:xfrm>
          <a:prstGeom prst="rect">
            <a:avLst/>
          </a:prstGeom>
          <a:noFill/>
        </p:spPr>
      </p:pic>
      <p:pic>
        <p:nvPicPr>
          <p:cNvPr id="11" name="Picture 5" descr="L:\Анимация и картинки\112206853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5500702"/>
            <a:ext cx="682306" cy="711340"/>
          </a:xfrm>
          <a:prstGeom prst="rect">
            <a:avLst/>
          </a:prstGeom>
          <a:noFill/>
        </p:spPr>
      </p:pic>
      <p:pic>
        <p:nvPicPr>
          <p:cNvPr id="12" name="Picture 6" descr="L:\Анимация и картинки\112206884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5500702"/>
            <a:ext cx="1041805" cy="714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715304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«Дети любят труд, в процессе которого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создается что-то красивое, необычное.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Ум ребенка – на кончике его пальцев, и чем выше мастерство, которым овладела и овладевает рука, тем умнее ребенок, подросток, юноша»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              В.А. Сухомлинский.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789040"/>
            <a:ext cx="4104456" cy="27363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ДЛЯ ПРЕЗЕНТАЦИИ\Наши педагоги\фото 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1" y="2857496"/>
            <a:ext cx="2063273" cy="2428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419056" cy="1162050"/>
          </a:xfrm>
        </p:spPr>
        <p:txBody>
          <a:bodyPr/>
          <a:lstStyle/>
          <a:p>
            <a:pPr algn="l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«Куафюр»</a:t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ГЕРАСИМОВА Н.В.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16" descr="SDC19842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539551" y="1484784"/>
            <a:ext cx="3727507" cy="4968552"/>
          </a:xfrm>
        </p:spPr>
      </p:pic>
      <p:pic>
        <p:nvPicPr>
          <p:cNvPr id="6" name="Содержимое 19" descr="DSCF012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210464" y="4500570"/>
            <a:ext cx="2673465" cy="2021401"/>
          </a:xfrm>
          <a:prstGeom prst="rect">
            <a:avLst/>
          </a:prstGeom>
        </p:spPr>
      </p:pic>
      <p:sp>
        <p:nvSpPr>
          <p:cNvPr id="9" name="Text Box 3"/>
          <p:cNvSpPr txBox="1">
            <a:spLocks noGrp="1" noChangeArrowheads="1"/>
          </p:cNvSpPr>
          <p:nvPr>
            <p:ph type="body" sz="half" idx="2"/>
          </p:nvPr>
        </p:nvSpPr>
        <p:spPr bwMode="auto">
          <a:xfrm>
            <a:off x="4572000" y="1556792"/>
            <a:ext cx="4103688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Century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3E1B59"/>
                </a:solidFill>
                <a:latin typeface="Century" pitchFamily="16" charset="0"/>
              </a:rPr>
              <a:t>От легкомысленных локонов до вечерних причесок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i="1" dirty="0" smtClean="0">
                <a:solidFill>
                  <a:srgbClr val="7030A0"/>
                </a:solidFill>
              </a:rPr>
              <a:t>«</a:t>
            </a:r>
            <a:r>
              <a:rPr lang="ru-RU" sz="5400" b="1" i="1" dirty="0" smtClean="0">
                <a:solidFill>
                  <a:srgbClr val="7030A0"/>
                </a:solidFill>
              </a:rPr>
              <a:t>С</a:t>
            </a:r>
            <a:r>
              <a:rPr lang="ru-RU" sz="4800" b="1" i="1" dirty="0" smtClean="0">
                <a:solidFill>
                  <a:srgbClr val="7030A0"/>
                </a:solidFill>
              </a:rPr>
              <a:t>ЧАСТЛИВЫЙ АНГЛИСКИЙ»</a:t>
            </a:r>
            <a:br>
              <a:rPr lang="ru-RU" sz="48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ПЕДАГОГ  </a:t>
            </a:r>
            <a:r>
              <a:rPr lang="ru-RU" sz="3600" b="1" i="1" dirty="0" smtClean="0">
                <a:solidFill>
                  <a:srgbClr val="7030A0"/>
                </a:solidFill>
              </a:rPr>
              <a:t>СТЕПАНОВА Е.И.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75856" y="1556792"/>
            <a:ext cx="297179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556792"/>
            <a:ext cx="7272808" cy="4881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split orient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ИР АНГЛИЙСКОГО ЯЗЫКА»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ЧУЙКОВА Т.Д.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F:\ДЛЯ ПРЕЗЕНТАЦИИ\Наши педагоги\фото 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700808"/>
            <a:ext cx="4392488" cy="3158643"/>
          </a:xfrm>
          <a:prstGeom prst="rect">
            <a:avLst/>
          </a:prstGeom>
          <a:noFill/>
        </p:spPr>
      </p:pic>
      <p:pic>
        <p:nvPicPr>
          <p:cNvPr id="2051" name="Picture 3" descr="F:\ДЛЯ ПРЕЗЕНТАЦИИ\Наши педагоги\фото 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3068960"/>
            <a:ext cx="4686968" cy="3528392"/>
          </a:xfrm>
          <a:prstGeom prst="rect">
            <a:avLst/>
          </a:prstGeom>
          <a:noFill/>
        </p:spPr>
      </p:pic>
      <p:pic>
        <p:nvPicPr>
          <p:cNvPr id="1026" name="Picture 2" descr="E:\Анимация\Flags\UK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5286388"/>
            <a:ext cx="1524000" cy="790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7030A0"/>
                </a:solidFill>
              </a:rPr>
              <a:t>«</a:t>
            </a:r>
            <a:r>
              <a:rPr lang="ru-RU" sz="6000" b="1" dirty="0" smtClean="0">
                <a:solidFill>
                  <a:srgbClr val="7030A0"/>
                </a:solidFill>
              </a:rPr>
              <a:t>И</a:t>
            </a:r>
            <a:r>
              <a:rPr lang="ru-RU" sz="4800" b="1" dirty="0" smtClean="0">
                <a:solidFill>
                  <a:srgbClr val="7030A0"/>
                </a:solidFill>
              </a:rPr>
              <a:t>СПАНСКИЙ ДЛЯ ВСЕХ»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ПЕДАГОГ </a:t>
            </a:r>
            <a:r>
              <a:rPr lang="ru-RU" sz="3600" b="1" dirty="0" smtClean="0">
                <a:solidFill>
                  <a:srgbClr val="7030A0"/>
                </a:solidFill>
              </a:rPr>
              <a:t>ШПАРЛО А.А.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4797152"/>
            <a:ext cx="2754058" cy="1440160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>
                <a:solidFill>
                  <a:srgbClr val="3E1B59"/>
                </a:solidFill>
              </a:rPr>
              <a:t>        ИНОСТРАННЫЕ СТУДЕНТЫ ЮЗГУ В ГОСТЯХ  В     Д/О «ИСПАНСКИЙ   ДЛЯ ВСЕХ»</a:t>
            </a:r>
            <a:endParaRPr lang="ru-RU" sz="1600" dirty="0">
              <a:solidFill>
                <a:srgbClr val="3E1B59"/>
              </a:solidFill>
            </a:endParaRPr>
          </a:p>
        </p:txBody>
      </p:sp>
      <p:pic>
        <p:nvPicPr>
          <p:cNvPr id="10" name="Picture 1" descr="F:\ОБРАЗОВАНИЕ. НАУКА. КАРЬЕРА 1\ЦДО СПЕКТР 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556792"/>
            <a:ext cx="4429018" cy="307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email">
            <a:lum contrast="12000"/>
          </a:blip>
          <a:srcRect/>
          <a:stretch>
            <a:fillRect/>
          </a:stretch>
        </p:blipFill>
        <p:spPr bwMode="auto">
          <a:xfrm>
            <a:off x="5220072" y="1412776"/>
            <a:ext cx="3529013" cy="472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6" name="Picture 2" descr="F:\ДЛЯ ПРЕЗЕНТАЦИИ\День иностранных языков апрель\P42007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4293096"/>
            <a:ext cx="2952933" cy="2214700"/>
          </a:xfrm>
          <a:prstGeom prst="rect">
            <a:avLst/>
          </a:prstGeom>
          <a:noFill/>
        </p:spPr>
      </p:pic>
      <p:pic>
        <p:nvPicPr>
          <p:cNvPr id="2050" name="Picture 2" descr="E:\Анимация\Flags\Spain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4" y="214290"/>
            <a:ext cx="1543050" cy="1047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20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34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7030A0"/>
                </a:solidFill>
              </a:rPr>
              <a:t>«</a:t>
            </a:r>
            <a:r>
              <a:rPr lang="ru-RU" sz="4800" b="1" dirty="0" smtClean="0">
                <a:solidFill>
                  <a:srgbClr val="7030A0"/>
                </a:solidFill>
              </a:rPr>
              <a:t>У</a:t>
            </a:r>
            <a:r>
              <a:rPr lang="ru-RU" sz="4000" b="1" dirty="0" smtClean="0">
                <a:solidFill>
                  <a:srgbClr val="7030A0"/>
                </a:solidFill>
              </a:rPr>
              <a:t>ВЛЕКАТЕЛЬНЫЙ АНГЛИЙСКИЙ»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ПЕДАГОГ </a:t>
            </a:r>
            <a:r>
              <a:rPr lang="ru-RU" sz="3600" b="1" dirty="0" smtClean="0">
                <a:solidFill>
                  <a:srgbClr val="7030A0"/>
                </a:solidFill>
              </a:rPr>
              <a:t> ЧУГУЕВА Е.С.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9" name="Picture 7" descr="P104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650473" cy="3129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4" descr="P51800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929066"/>
            <a:ext cx="3387080" cy="254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1" descr="P92300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1142984"/>
            <a:ext cx="3384376" cy="2538282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J:\Анимация\Children_1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9715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27584" y="6165304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split orient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sz="4800" b="1" dirty="0" smtClean="0">
                <a:solidFill>
                  <a:srgbClr val="7030A0"/>
                </a:solidFill>
              </a:rPr>
              <a:t>Ю</a:t>
            </a:r>
            <a:r>
              <a:rPr lang="ru-RU" b="1" dirty="0" smtClean="0">
                <a:solidFill>
                  <a:srgbClr val="7030A0"/>
                </a:solidFill>
              </a:rPr>
              <a:t>НЫЕ КОРРЕСПОНДЕНТЫ»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ПЕДАГОГ </a:t>
            </a:r>
            <a:r>
              <a:rPr lang="ru-RU" sz="3600" b="1" dirty="0" smtClean="0">
                <a:solidFill>
                  <a:srgbClr val="7030A0"/>
                </a:solidFill>
              </a:rPr>
              <a:t>МЕДВЕДЕВА С.Н.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L:\ДЛЯ ПРЕЗЕНТАЦИИ\DSC009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9" y="1484784"/>
            <a:ext cx="3816424" cy="2862318"/>
          </a:xfrm>
          <a:prstGeom prst="rect">
            <a:avLst/>
          </a:prstGeom>
          <a:noFill/>
        </p:spPr>
      </p:pic>
      <p:pic>
        <p:nvPicPr>
          <p:cNvPr id="11266" name="Picture 2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573016"/>
            <a:ext cx="3816424" cy="2862026"/>
          </a:xfrm>
          <a:prstGeom prst="rect">
            <a:avLst/>
          </a:prstGeom>
          <a:noFill/>
        </p:spPr>
      </p:pic>
      <p:pic>
        <p:nvPicPr>
          <p:cNvPr id="11267" name="Picture 3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3143248"/>
            <a:ext cx="2321918" cy="1741261"/>
          </a:xfrm>
          <a:prstGeom prst="rect">
            <a:avLst/>
          </a:prstGeom>
          <a:noFill/>
        </p:spPr>
      </p:pic>
      <p:pic>
        <p:nvPicPr>
          <p:cNvPr id="10" name="Picture 5" descr="J:\Анимация\Other_7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653136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ЦДО Спектр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ПрезентацияЦДО Спектр</Template>
  <TotalTime>795</TotalTime>
  <Words>700</Words>
  <Application>Microsoft Office PowerPoint</Application>
  <PresentationFormat>Экран (4:3)</PresentationFormat>
  <Paragraphs>130</Paragraphs>
  <Slides>31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ПрезентацияЦДО Спектр</vt:lpstr>
      <vt:lpstr>СОЦИАЛЬНО-ПЕДАГОГИЧЕСКОЕ  И ТЕХНИЧЕСКОЕ НАПРАВЛЕНИЯ</vt:lpstr>
      <vt:lpstr>Слайд 2</vt:lpstr>
      <vt:lpstr>Слайд 3</vt:lpstr>
      <vt:lpstr>«Куафюр» ПЕДАГОГ ГЕРАСИМОВА Н.В.</vt:lpstr>
      <vt:lpstr>«СЧАСТЛИВЫЙ АНГЛИСКИЙ» ПЕДАГОГ  СТЕПАНОВА Е.И.</vt:lpstr>
      <vt:lpstr>«МИР АНГЛИЙСКОГО ЯЗЫКА» ПЕДАГОГ  ЧУЙКОВА Т.Д.</vt:lpstr>
      <vt:lpstr>«ИСПАНСКИЙ ДЛЯ ВСЕХ» ПЕДАГОГ ШПАРЛО А.А.</vt:lpstr>
      <vt:lpstr>«УВЛЕКАТЕЛЬНЫЙ АНГЛИЙСКИЙ» ПЕДАГОГ  ЧУГУЕВА Е.С.</vt:lpstr>
      <vt:lpstr>«ЮНЫЕ КОРРЕСПОНДЕНТЫ» ПЕДАГОГ МЕДВЕДЕВА С.Н.</vt:lpstr>
      <vt:lpstr>«ГОРИЗОНТ»  педагог ОНИЛОВА Н.С.</vt:lpstr>
      <vt:lpstr>«ТРАКТОРИСТ» ПЕДАГОГИ  СТЕПАНОВ Н.В. И МОВЧАН В.Н.</vt:lpstr>
      <vt:lpstr>Слайд 12</vt:lpstr>
      <vt:lpstr>«ЮНЫЙ МОТОЦИКЛИСТ» ПЕДАГОГ  КУРАСОВ В.А.</vt:lpstr>
      <vt:lpstr>Слайд 14</vt:lpstr>
      <vt:lpstr>«СДЕЛАЙ САМ» ПЕДАГОГ  ХРАМКОВА Н.А.</vt:lpstr>
      <vt:lpstr>«АЗБУКА КОМПЬЮТЕРНОЙ ГРАМОТНОСТИ» ПЕДАГОГ  САЗОНОВА М.Н.</vt:lpstr>
      <vt:lpstr>«НТМиК» ПЕДАГОГ  СТАРОДУБЦЕВА Л.А.</vt:lpstr>
      <vt:lpstr>«ЮНЫЙ ВОДИТЕЛЬ ТРАНСПОРТНЫХ СРЕДСТВ КАТ. «А»  ПЕДАГОГИ  СТЕПАНОВ Н.В. и МОВЧАН В.Н.</vt:lpstr>
      <vt:lpstr>Слайд 19</vt:lpstr>
      <vt:lpstr>Слайд 20</vt:lpstr>
      <vt:lpstr>БЕЛОЗЕРОВА  АЛЛА АНАТОЛЬЕВНА, В ДОПОЛНИТЕЛЬНОМ ОБРАЗОВАНИИ РАБОТАЕТ С 01.03.2003 г.</vt:lpstr>
      <vt:lpstr>СТАРОДУБЦЕВА  ЛЮДМИЛА АЛЕКСАНДРОВНА  В ДОПОЛНИТЕЛЬНОМ ОБРАЗОВАНИИ РАБОТАЕТ С 19.08.1996 г.</vt:lpstr>
      <vt:lpstr>ГЕРАСИМОВА  НАТАЛЬЯ ВЛАДИМИРОВНА  В ДОПОЛНИТЕЛЬНОМ ОБРАЗОВАНИИ РАБОТАЕТ С 01.09.1999 г.  </vt:lpstr>
      <vt:lpstr>МОВЧАН  ВЛАДИМИР НИКОЛАЕВИЧ  В ДОПОЛНИТЕЛЬНОМ ОБРАЗОВАНИИ РАБОТАЕТ С 01.09.2001 г.</vt:lpstr>
      <vt:lpstr>СТЕПАНОВ  НИКОЛАЙ  ВЛАДИМИРОВИЧ </vt:lpstr>
      <vt:lpstr>ОНИЛОВА  НАТАЛЬЯ  СЕРГЕЕВНА  В ДОПОЛНИТЕЛЬНОМ ОБРАЗОВАНИИ РАБОТАЕТ С 09.03.2000 Г. </vt:lpstr>
      <vt:lpstr>СТЕПАНОВА  ЕЛЕНА  ИВАНОВНА  В ДОПОЛНИТЕЛЬНОМ ОБРАЗОВАНИИ РАБОТАЕТ С 01.10. 2005 г. </vt:lpstr>
      <vt:lpstr>        ЧУЙКОВА  ТАТЬЯНА  ДМИТРИЕВНА  В ДОПОЛНИТЕЛЬНОМ ОБРАЗОВАНИИ РАБОТАЕТ С 23.08.2011 г.  </vt:lpstr>
      <vt:lpstr>КУРАСОВ  ВАСИЛИЙ  АЛЕКСАНДРОВИЧ  В ДОПОЛНИТЕЛЬНОМ ОБРАЗОВАНИИ РАБОТАЕТ С 11.03. 2003 г.  </vt:lpstr>
      <vt:lpstr>ЧУГУЕВА  ЕКАТЕРИНА  СЕРГЕЕВНА В ДОПОЛНИТЕЛЬНОМ ОБРАЗОВАНИИ РАБОТАЕТ С 02.09.2013 г.  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Лариса</cp:lastModifiedBy>
  <cp:revision>102</cp:revision>
  <dcterms:modified xsi:type="dcterms:W3CDTF">2015-10-10T13:55:10Z</dcterms:modified>
</cp:coreProperties>
</file>