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7AEB3DD-7CD3-454B-84BE-6315625BE73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4A91286-9211-493D-998D-468C7B7F0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B3DD-7CD3-454B-84BE-6315625BE73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1286-9211-493D-998D-468C7B7F0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B3DD-7CD3-454B-84BE-6315625BE73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1286-9211-493D-998D-468C7B7F0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7AEB3DD-7CD3-454B-84BE-6315625BE73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1286-9211-493D-998D-468C7B7F0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7AEB3DD-7CD3-454B-84BE-6315625BE73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4A91286-9211-493D-998D-468C7B7F053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7AEB3DD-7CD3-454B-84BE-6315625BE73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A91286-9211-493D-998D-468C7B7F0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7AEB3DD-7CD3-454B-84BE-6315625BE73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4A91286-9211-493D-998D-468C7B7F0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B3DD-7CD3-454B-84BE-6315625BE73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1286-9211-493D-998D-468C7B7F0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7AEB3DD-7CD3-454B-84BE-6315625BE73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A91286-9211-493D-998D-468C7B7F0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7AEB3DD-7CD3-454B-84BE-6315625BE73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4A91286-9211-493D-998D-468C7B7F0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7AEB3DD-7CD3-454B-84BE-6315625BE73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4A91286-9211-493D-998D-468C7B7F0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7AEB3DD-7CD3-454B-84BE-6315625BE73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4A91286-9211-493D-998D-468C7B7F0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7848872" cy="3888432"/>
          </a:xfrm>
        </p:spPr>
        <p:txBody>
          <a:bodyPr>
            <a:noAutofit/>
          </a:bodyPr>
          <a:lstStyle/>
          <a:p>
            <a:pPr algn="r"/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Monotype Corsiva" pitchFamily="66" charset="0"/>
              </a:rPr>
              <a:t>«</a:t>
            </a: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Monotype Corsiva" pitchFamily="66" charset="0"/>
              </a:rPr>
              <a:t>Детский сад и семья: аспекты взаимодействия в условиях реализации ФГОС дошкольного </a:t>
            </a: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Monotype Corsiva" pitchFamily="66" charset="0"/>
              </a:rPr>
              <a:t/>
            </a:r>
            <a:br>
              <a:rPr lang="ru-RU" sz="54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Monotype Corsiva" pitchFamily="66" charset="0"/>
              </a:rPr>
            </a:b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Monotype Corsiva" pitchFamily="66" charset="0"/>
              </a:rPr>
              <a:t>образования</a:t>
            </a: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Monotype Corsiva" pitchFamily="66" charset="0"/>
              </a:rPr>
              <a:t>»</a:t>
            </a:r>
            <a:endParaRPr lang="ru-RU" sz="5400" b="1" dirty="0">
              <a:solidFill>
                <a:schemeClr val="accent5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  <p:pic>
        <p:nvPicPr>
          <p:cNvPr id="1026" name="Picture 2" descr="C:\Users\Computer\Desktop\Фото д.с. и семья\m3GFAJtyk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365104"/>
            <a:ext cx="3016250" cy="2260600"/>
          </a:xfrm>
          <a:prstGeom prst="rect">
            <a:avLst/>
          </a:prstGeom>
          <a:noFill/>
        </p:spPr>
      </p:pic>
      <p:pic>
        <p:nvPicPr>
          <p:cNvPr id="1028" name="Picture 4" descr="C:\Program Files (x86)\Microsoft Office\MEDIA\OFFICE12\Lines\BD21313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293096"/>
            <a:ext cx="3096345" cy="119574"/>
          </a:xfrm>
          <a:prstGeom prst="rect">
            <a:avLst/>
          </a:prstGeom>
          <a:noFill/>
        </p:spPr>
      </p:pic>
      <p:pic>
        <p:nvPicPr>
          <p:cNvPr id="8" name="Picture 4" descr="C:\Program Files (x86)\Microsoft Office\MEDIA\OFFICE12\Lines\BD21313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525344"/>
            <a:ext cx="3096345" cy="1195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Новые формы взаимодействия с семьей.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92500" lnSpcReduction="10000"/>
          </a:bodyPr>
          <a:lstStyle/>
          <a:p>
            <a:pPr marL="0" indent="3429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 процессе работы с семьей в ДОУ решаются задачи, связанные с возрождением традиций семейного воспитания, вовлечение родителей, детей и педагогов в объединения по интересам и увлечениям, организации семейного досуга.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Помимо традиционных форм работы ДОУ и семьи в ДОУ начали активно использовать инновационные формы и методы работы с семьей: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«Круглый стол» по любой теме;</a:t>
            </a:r>
          </a:p>
          <a:p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тематические выставки;</a:t>
            </a:r>
          </a:p>
          <a:p>
            <a:r>
              <a:rPr lang="ru-RU" sz="1700" b="1" i="1" dirty="0" err="1" smtClean="0">
                <a:latin typeface="Times New Roman" pitchFamily="18" charset="0"/>
                <a:cs typeface="Times New Roman" pitchFamily="18" charset="0"/>
              </a:rPr>
              <a:t>соцобследование</a:t>
            </a:r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, диагностика, тесты, опрос на любые темы;</a:t>
            </a:r>
          </a:p>
          <a:p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консультации специалистов;</a:t>
            </a:r>
          </a:p>
          <a:p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устный журнал для родителей, с разными темами на каждой странице;</a:t>
            </a:r>
          </a:p>
          <a:p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семейные спортивные встречи;</a:t>
            </a:r>
          </a:p>
          <a:p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почта доверия, телефон доверия;</a:t>
            </a:r>
          </a:p>
          <a:p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семейные проекты «Наша родословная»;</a:t>
            </a:r>
          </a:p>
          <a:p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открытые занятия для просмотра родителей;</a:t>
            </a:r>
          </a:p>
          <a:p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интеллектуальные ринги детей и родителей;</a:t>
            </a:r>
          </a:p>
          <a:p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контрольные для родителей;</a:t>
            </a:r>
          </a:p>
          <a:p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интервью с родителями и детьми на определенные темы;</a:t>
            </a:r>
          </a:p>
          <a:p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родительская гостиная;</a:t>
            </a:r>
          </a:p>
          <a:p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конкурс семейных талантов;</a:t>
            </a:r>
          </a:p>
          <a:p>
            <a:r>
              <a:rPr lang="ru-RU" sz="1700" b="1" i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  семейного успеха;</a:t>
            </a:r>
          </a:p>
          <a:p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аукцион секретов воспитания и др.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Важные моменты: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/>
          </a:bodyPr>
          <a:lstStyle/>
          <a:p>
            <a:pPr marL="0" lvl="0" algn="just">
              <a:lnSpc>
                <a:spcPct val="150000"/>
              </a:lnSpc>
              <a:spcBef>
                <a:spcPts val="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все материалы, предлагаемые для ознакомления родителям, должны быть эстетично оформлены;</a:t>
            </a:r>
          </a:p>
          <a:p>
            <a:pPr marL="0" lvl="0" algn="just">
              <a:lnSpc>
                <a:spcPct val="150000"/>
              </a:lnSpc>
              <a:spcBef>
                <a:spcPts val="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содержание необходимо регулярно обновлять, иначе родительский интерес к этой информации быстро пропадет;</a:t>
            </a:r>
          </a:p>
          <a:p>
            <a:pPr marL="0" lvl="0" algn="just">
              <a:lnSpc>
                <a:spcPct val="150000"/>
              </a:lnSpc>
              <a:spcBef>
                <a:spcPts val="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оформление выполняется так, чтобы привлекать внимание родителей (текст на цветной бумаге, фотографии детей группы, картинки-символы);</a:t>
            </a:r>
          </a:p>
          <a:p>
            <a:pPr marL="0" lvl="0" algn="just">
              <a:lnSpc>
                <a:spcPct val="150000"/>
              </a:lnSpc>
              <a:spcBef>
                <a:spcPts val="0"/>
              </a:spcBef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содержание предлагаемого материала должно быть действительно интересно большинству родителей.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mb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6264275"/>
          </a:xfrm>
        </p:spPr>
        <p:txBody>
          <a:bodyPr>
            <a:normAutofit/>
          </a:bodyPr>
          <a:lstStyle/>
          <a:p>
            <a:pPr marL="0" indent="3429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Работа с родителями — это процесс общения разных людей, который не всегда проходит гладко. Естественно, в любом детском саду могут возникнуть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проблемные ситуации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во взаимоотношениях педагогов и родителей:</a:t>
            </a:r>
          </a:p>
          <a:p>
            <a:pPr marL="0" lv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конфликты между родителями из-за детей;</a:t>
            </a:r>
          </a:p>
          <a:p>
            <a:pPr marL="0" lv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родительские претензии к воспитателям по тем или иным вопросам воспитания;</a:t>
            </a:r>
          </a:p>
          <a:p>
            <a:pPr marL="0" lv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жалобы воспитателей на пассивность родителей;</a:t>
            </a:r>
          </a:p>
          <a:p>
            <a:pPr marL="0" lv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невнимание родителей к рекомендациям воспитателя в связи с недостатком авторитета педагога из-за молодого возраста или небольшого опыта работы.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Способы повышения авторитета воспитателя: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pPr marL="0" lvl="0" indent="342900" algn="just">
              <a:lnSpc>
                <a:spcPct val="160000"/>
              </a:lnSpc>
              <a:spcBef>
                <a:spcPts val="0"/>
              </a:spcBef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торжественно вручить на родительском собрании почетную грамоту за заслуги ко Дню дошкольного работника или за высокие показатели в работе по итогам года;</a:t>
            </a:r>
          </a:p>
          <a:p>
            <a:pPr marL="0" lvl="0" indent="342900" algn="just">
              <a:lnSpc>
                <a:spcPct val="160000"/>
              </a:lnSpc>
              <a:spcBef>
                <a:spcPts val="0"/>
              </a:spcBef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оформить красивое поздравление в холле ко дню рождения педагога;</a:t>
            </a:r>
          </a:p>
          <a:p>
            <a:pPr marL="0" lvl="0" indent="342900" algn="just">
              <a:lnSpc>
                <a:spcPct val="160000"/>
              </a:lnSpc>
              <a:spcBef>
                <a:spcPts val="0"/>
              </a:spcBef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организовать благодарственное письмо от родителей выпускников;</a:t>
            </a:r>
          </a:p>
          <a:p>
            <a:pPr marL="0" lvl="0" indent="342900" algn="just">
              <a:lnSpc>
                <a:spcPct val="160000"/>
              </a:lnSpc>
              <a:spcBef>
                <a:spcPts val="0"/>
              </a:spcBef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оформить холл фотографиями лучших педагогов детского сада с кратким описанием их личных достижений.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heel spokes="2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53189"/>
          </a:xfrm>
        </p:spPr>
        <p:txBody>
          <a:bodyPr>
            <a:noAutofit/>
          </a:bodyPr>
          <a:lstStyle/>
          <a:p>
            <a:pPr marL="0" indent="3429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Важным моментом в предупреждении возникновения проблемных ситуаций являются </a:t>
            </a:r>
            <a:r>
              <a:rPr lang="ru-RU" sz="17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установление личного контакта педагога с родителем,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ежедневное информирование родителей о том, как ребенок провел день, чему научился, каких успехов достиг.</a:t>
            </a:r>
          </a:p>
          <a:p>
            <a:pPr marL="0" indent="3429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Отсутствие информации порождает у родителя желание получить ее из других источников, например от других родителей, детей группы. Такая информация может носить искаженный характер и привести к развитию конфликтной ситуации.</a:t>
            </a:r>
          </a:p>
          <a:p>
            <a:pPr marL="0" indent="3429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Взаимодействие детского сада с семьей можно осуществлять по-разному. Важно только избегать формализма.</a:t>
            </a:r>
          </a:p>
          <a:p>
            <a:pPr marL="0" indent="3429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Для того чтобы спланировать работу с родителями, надо хорошо знать родителей своих воспитанников. Поэтому начинать необходимо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 анализа социального состава родителей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их настроя и ожиданий от пребывания ребенка в детском саду. Проведение анкетирования, личных бесед на эту тему поможет правильно выстроить работу с родителями, сделать ее эффективной, подобрать интересные формы взаимодействия с семьей.</a:t>
            </a:r>
          </a:p>
          <a:p>
            <a:endParaRPr lang="ru-RU" sz="1700" dirty="0"/>
          </a:p>
        </p:txBody>
      </p:sp>
    </p:spTree>
  </p:cSld>
  <p:clrMapOvr>
    <a:masterClrMapping/>
  </p:clrMapOvr>
  <p:transition spd="med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Педагогическая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культура родителей – один из самых действенных факторов духовно-нравственного развития, воспитания и социализации 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младших школьников. 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4500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sz="6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, встающие перед дошкольным учреждением, предполагают его открытость, тесное сотрудничество и взаимодействие с другими социальными институтами, помогающими ему решать образовательные задачи. На современном этапе детский сад постепенно превращается в открытую образовательную систему: с одной стороны, педагогический процесс дошкольного учреждения становится более свободным, гибким, дифференцированным, гуманным со стороны педагогического коллектива, с другой — педагоги ориентируются на сотрудничество и взаимодействие с родителями и ближайшими социальными институтами. Таким образом, получается, что </a:t>
            </a:r>
            <a:r>
              <a:rPr lang="ru-RU" sz="6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социальное партнерство — взаимовыгодное взаимодействие различных секторов общества, направленное на решение социальных проблем, обеспечение устойчивого развития социальных отношений и повышение качества жизни, осуществляемое в рамках действующего законодательства.</a:t>
            </a:r>
            <a:endParaRPr lang="ru-RU" sz="6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из самых важных и ближайших партнёров являются родители наших воспитанников.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256584"/>
          </a:xfrm>
        </p:spPr>
        <p:txBody>
          <a:bodyPr>
            <a:noAutofit/>
          </a:bodyPr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Проблема вовлечения родителей в единое пространство детского развития в ДОУ решается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трех направлениях</a:t>
            </a:r>
            <a:r>
              <a:rPr lang="ru-RU" sz="16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коллективом ДОУ по организации взаимодействия с семьей, ознакомление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системой новых форм работы с родителями.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педагогической культуры родителей.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Вовлечение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родителей в деятельность ДОУ, совместная работа по обмену опытом. </a:t>
            </a: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задачи работы: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установить партнерские отношения с семьей каждого воспитанника;</a:t>
            </a:r>
          </a:p>
          <a:p>
            <a:pPr marL="0" lv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объединить усилия для развития и воспитания детей;</a:t>
            </a:r>
          </a:p>
          <a:p>
            <a:pPr marL="0" lv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создать атмосферу взаимопонимания, общности интересов, эмоциональной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взаимоподдержки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активизировать и обогащать воспитательные умения родителей;</a:t>
            </a:r>
          </a:p>
          <a:p>
            <a:pPr marL="0" lv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поддерживать их уверенность в собственных педагогических возможностях.</a:t>
            </a:r>
          </a:p>
          <a:p>
            <a:pPr algn="just">
              <a:lnSpc>
                <a:spcPct val="150000"/>
              </a:lnSpc>
            </a:pPr>
            <a:endParaRPr lang="ru-RU" sz="1600" dirty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ransition spd="med"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Принципами взаимодействия с родителями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05475"/>
          </a:xfrm>
        </p:spPr>
        <p:txBody>
          <a:bodyPr>
            <a:normAutofit lnSpcReduction="10000"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Доброжелательный стиль общения педагогов с родителями.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Позитивный настрой на общение является тем самым прочным фундаментом, на котором строится вся работа педагогов группы с родителями. В общении воспитателя с родителями неуместны категоричность, требовательный тон. Ведь любая прекрасно выстроенная администрацией детского сада модель взаимодействия с семьей останется «моделью на бумаге», если воспитатель не выработает для себя конкретных форм корректного обращения с родителями. Педагог общается с родителями ежедневно, и именно от него зависит, каким будет отношение семьи к детскому саду в целом. Ежедневное доброжелательное взаимодействие педагогов с родителями значит гораздо больше, чем отдельное хорошо проведенное мероприятие.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Индивидуальный подход.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Необходим не только в работе с детьми, но и в работе с родителями. Воспитатель, общаясь с родителями, должен чувствовать ситуацию, настроение мамы или папы. Здесь и пригодится человеческое и педагогическое умение воспитателя успокоить родителя, посочувствовать и вместе подумать, как помочь ребенку в той или иной ситуации.</a:t>
            </a: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264696"/>
          </a:xfrm>
        </p:spPr>
        <p:txBody>
          <a:bodyPr>
            <a:normAutofit fontScale="92500"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Сотрудничество, а не наставничество.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Современные мамы и папы в большинстве своем люди грамотные, осведомленные и, конечно, хорошо знающие, как им надо воспитывать своих собственных детей. Поэтому позиция наставления и простой пропаганды педагогических знаний сегодня вряд ли принесет положительные результаты. Гораздо эффективнее будут создание атмосферы взаимопомощи и поддержки семьи в сложных педагогических ситуациях, демонстрация заинтересованности коллектива детского сада разобраться в проблемах семьи и искреннее желание помочь.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Готовимся серьезно.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Любое, даже самое небольшое мероприятие по работе с родителями необходимо тщательно и серьезно готовить. Главное в этой работе - качество, а не количество отдельно взятых, не связанных между собой мероприятий. Слабое, плохо подготовленное родительское собрание или семинар могут негативно повлиять на положительный имидж учреждения в целом.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Динамичность.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Детский сад сегодня должен находиться в режиме развития, а не функционирования, представлять собой мобильную систему, быстро реагировать на изменения социального состава родителей, их образовательные потребности и воспитательные запросы. В зависимости от этого должны меняться формы и направления работы детского сада с семьей.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Преимущества новой системы   взаимодействия ДОУ с семьей.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3429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Преимущества новой системы взаимодействия ДОУ с семьей неоспоримы и многочисленны.</a:t>
            </a: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положительный эмоциональный настрой педагогов и родителей на совместную работу по воспитанию детей</a:t>
            </a:r>
            <a:r>
              <a:rPr lang="ru-RU" sz="1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Родители уверены в том, что ДОУ всегда поможет им в решении педагогических проблем и в то же время никак не повредит, так как будут учитываться мнения семьи  и предложения по взаимодействию с ребенком. Педагоги, в свою очередь, заручаются пониманием со стороны родителей в решении педагогических проблем. А в самом большом выигрыше находятся дети, ради которых  и осуществляется это взаимодействие.</a:t>
            </a: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учет </a:t>
            </a:r>
            <a:r>
              <a:rPr lang="ru-RU" sz="1800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индивидуальности ребенка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Педагог, постоянно поддерживая контакт с семьей, знает особенности и  привычки своего воспитанника и учитывает их при работе, что, в свою очередь, ведет к повышению эффективности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педпроцесса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2900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>
            <a:normAutofit/>
          </a:bodyPr>
          <a:lstStyle/>
          <a:p>
            <a:pPr mar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1800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sz="1800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самостоятельно могут выбирать и формировать уже в дошкольном возрасте то направление в развитии и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воспитании ребенка,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которое они считают нужным. Таким образом, родители берут на себя ответственность за воспитание ребенка.</a:t>
            </a: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800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укрепление внутрисемейных связей,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эмоционального семейного общения, нахождение общих интересов и занятий.</a:t>
            </a: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возможность реализации единой программы воспитания и развития ребенка в ДОУ и семье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возможность учета типа семьи и стиля семейных отношений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 было нереально при использовании традиционных форм работ с родителями. Педагог, определив тип семьи воспитанника, сможет найти правильный подход для взаимодействия и успешно осуществлять работу с родителями.</a:t>
            </a: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реализации новой системы  взаимодействия с семьей удается избежать тех недостатков, которые присущи старым формам работы с семьей.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принципы при организации работы в рамках новых форм работы с семьей: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открытость детского сада для семьи (каждому родителю обеспечивается возможность знать и видеть, как живет и развивается его ребенок);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сотрудничество педагогов и родителей в воспитании детей;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создание активной развивающей среды, активных форм общения детей и взрослых, обеспечивающих единые подходы к развитию ребенка в семье и в ДОУ;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диагностика общих и частных проблем в воспитании и развитии ребенка.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/>
          </a:p>
        </p:txBody>
      </p:sp>
    </p:spTree>
  </p:cSld>
  <p:clrMapOvr>
    <a:masterClrMapping/>
  </p:clrMapOvr>
  <p:transition spd="med"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Функции работы ДОУ с семьей.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Ознакомление родителей с содержанием и методикой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воспитательного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процесса, организуемого в ДОУ.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Психолого-педагогическое просвещение родителей.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Вовлечение родителей в совместную с детьми деятельность.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Помощь отдельным семьям в воспитании детей.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Взаимодействие родителей  с общественными организациями  города.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лучшей организации взаимодействия родителей и педагогов целесообразно распределение сфер ответственности в работе с родителями между воспитателем, методистом, медперсоналом, заведующей и специалистами.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242</TotalTime>
  <Words>1237</Words>
  <Application>Microsoft Office PowerPoint</Application>
  <PresentationFormat>Экран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  «Детский сад и семья: аспекты взаимодействия в условиях реализации ФГОС дошкольного  образования»</vt:lpstr>
      <vt:lpstr>Педагогическая культура родителей – один из самых действенных факторов духовно-нравственного развития, воспитания и социализации младших школьников. </vt:lpstr>
      <vt:lpstr> Одним из самых важных и ближайших партнёров являются родители наших воспитанников. </vt:lpstr>
      <vt:lpstr>Принципами взаимодействия с родителями являются: </vt:lpstr>
      <vt:lpstr>Слайд 5</vt:lpstr>
      <vt:lpstr>Преимущества новой системы   взаимодействия ДОУ с семьей. </vt:lpstr>
      <vt:lpstr>Слайд 7</vt:lpstr>
      <vt:lpstr>Основные принципы при организации работы в рамках новых форм работы с семьей: </vt:lpstr>
      <vt:lpstr>Функции работы ДОУ с семьей. </vt:lpstr>
      <vt:lpstr>Новые формы взаимодействия с семьей. </vt:lpstr>
      <vt:lpstr>Важные моменты: </vt:lpstr>
      <vt:lpstr>Слайд 12</vt:lpstr>
      <vt:lpstr>Способы повышения авторитета воспитателя: 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«Детский сад и семья: аспекты взаимодействия в условиях реализации ФГОС дошкольного образования»</dc:title>
  <dc:creator>Lane</dc:creator>
  <cp:lastModifiedBy>Lane</cp:lastModifiedBy>
  <cp:revision>22</cp:revision>
  <dcterms:created xsi:type="dcterms:W3CDTF">2014-10-10T09:10:02Z</dcterms:created>
  <dcterms:modified xsi:type="dcterms:W3CDTF">2014-10-13T09:58:28Z</dcterms:modified>
</cp:coreProperties>
</file>