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60" r:id="rId6"/>
    <p:sldId id="262" r:id="rId7"/>
    <p:sldId id="259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Ученик 3\Рабочий стол\мой лучший урок\фото\0-480x3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8255000" cy="552053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Ученик 3\Рабочий стол\мой лучший урок\фото\img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7975600" cy="59817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Ученик 3\Рабочий стол\мой лучший урок\фото\img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304800"/>
            <a:ext cx="8092017" cy="606901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Ученик 3\Рабочий стол\мой лучший урок\фото\img1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7965017" cy="59737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Ученик 3\Рабочий стол\мой лучший урок\фото\img1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2018" y="304800"/>
            <a:ext cx="8128000" cy="6096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Ученик 3\Рабочий стол\мой лучший урок\фото\0a1fea9ff65f5d7674d5cd5a409350f5-360x48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52400"/>
            <a:ext cx="4726186" cy="63015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Ученик 3\Рабочий стол\мой лучший урок\фото\IMG_50051-360x48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52400"/>
            <a:ext cx="4745236" cy="63269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Правила </a:t>
            </a:r>
            <a:r>
              <a:rPr lang="ru-RU" sz="3200" b="1" i="1" dirty="0" err="1" smtClean="0"/>
              <a:t>оригамистов</a:t>
            </a:r>
            <a:r>
              <a:rPr lang="ru-RU" sz="3200" b="1" i="1" dirty="0" smtClean="0"/>
              <a:t>.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1) Работай старательно.</a:t>
            </a:r>
            <a:br>
              <a:rPr lang="ru-RU" sz="2800" dirty="0" smtClean="0"/>
            </a:br>
            <a:r>
              <a:rPr lang="ru-RU" sz="2800" dirty="0" smtClean="0"/>
              <a:t>2) Складывай на столе.</a:t>
            </a:r>
            <a:br>
              <a:rPr lang="ru-RU" sz="2800" dirty="0" smtClean="0"/>
            </a:br>
            <a:r>
              <a:rPr lang="ru-RU" sz="2800" dirty="0" smtClean="0"/>
              <a:t>3) Линию сгиба проводи аккуратно и с нажимом.</a:t>
            </a:r>
            <a:br>
              <a:rPr lang="ru-RU" sz="2800" dirty="0" smtClean="0"/>
            </a:br>
            <a:r>
              <a:rPr lang="ru-RU" sz="2800" dirty="0" smtClean="0"/>
              <a:t>4) Всегда держи фигурку так, как тебе показывают.</a:t>
            </a:r>
            <a:br>
              <a:rPr lang="ru-RU" sz="2800" dirty="0" smtClean="0"/>
            </a:br>
            <a:r>
              <a:rPr lang="ru-RU" sz="2800" dirty="0" smtClean="0"/>
              <a:t>5) Хочешь спросить – подними руку, не выкрикивай.</a:t>
            </a:r>
            <a:br>
              <a:rPr lang="ru-RU" sz="2800" dirty="0" smtClean="0"/>
            </a:br>
            <a:r>
              <a:rPr lang="ru-RU" sz="2800" dirty="0" smtClean="0"/>
              <a:t>6) Сделал правильно сам – помоги соседу.</a:t>
            </a:r>
            <a:br>
              <a:rPr lang="ru-RU" sz="2800" dirty="0" smtClean="0"/>
            </a:br>
            <a:r>
              <a:rPr lang="ru-RU" sz="2800" dirty="0" smtClean="0"/>
              <a:t>7) Соблюдай правила работы с ножницами.</a:t>
            </a:r>
            <a:br>
              <a:rPr lang="ru-RU" sz="2800" dirty="0" smtClean="0"/>
            </a:br>
            <a:r>
              <a:rPr lang="ru-RU" sz="2800" dirty="0" smtClean="0"/>
              <a:t>8) После работы убери за собой весь мусор.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Ученик 3\Рабочий стол\мой лучший урок\журавлик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52203" y="304800"/>
            <a:ext cx="7354537" cy="6172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</TotalTime>
  <Words>3</Words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Ученик 3</cp:lastModifiedBy>
  <cp:revision>7</cp:revision>
  <dcterms:modified xsi:type="dcterms:W3CDTF">2015-12-02T11:20:01Z</dcterms:modified>
</cp:coreProperties>
</file>