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8574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ФИЗКУЛЬТУРНЫЙ ПРАЗДНИК С УЧАСТИЕМ РОДИТЕЛЕЙ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ГОСТЯХ У СКАЗКИ»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Комаров\Desktop\Новая папка (2)\DSC003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4"/>
            <a:ext cx="6251992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Отправляемся в сказку – выполняем перестроения под музыку «Мы в город изумрудный».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Разминка с обручами «Маленький принц».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Комаров\Desktop\Новая папка (2)\DSC0020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9" y="1928802"/>
            <a:ext cx="53578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Ребята отгадывают сказочные загадки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выполняют эстафеты «Репка» и «Колобок».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Комаров\Desktop\Новая папка (2)\DSC002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Комаров\Desktop\Новая папка (2)\DSC0023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 ребята вместе с родителями танцуют задорный танец, к нам спешат гости – Кот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Лиса Алиса.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Комаров\Desktop\Новая папка (2)\DSCF31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Комаров\Desktop\Новая папка (2)\DSC0024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1206"/>
            <a:ext cx="4038600" cy="332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Эстафета «Кот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Базилио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 Лиса Алиса»,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подвижная игра «Салочки-выручалочки».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Комаров\Desktop\Новая папка (2)\DSC0024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Комаров\Desktop\Новая папка (2)\DSC0026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Самое сложное сказочное испытание – </a:t>
            </a:r>
            <a:b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эстафета «Змей Горыныч»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Комаров\Desktop\2014-12-05 В гостях у сказки\DSC0028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Комаров\Desktop\Новая папка (2)\DSC0029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56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ФИЗКУЛЬТУРНЫЙ ПРАЗДНИК С УЧАСТИЕМ РОДИТЕЛЕЙ «В ГОСТЯХ У СКАЗКИ» старшая группа     </vt:lpstr>
      <vt:lpstr>Отправляемся в сказку – выполняем перестроения под музыку «Мы в город изумрудный».  Разминка с обручами «Маленький принц».</vt:lpstr>
      <vt:lpstr>Ребята отгадывают сказочные загадки  и выполняют эстафеты «Репка» и «Колобок». </vt:lpstr>
      <vt:lpstr>Пока ребята вместе с родителями танцуют задорный танец, к нам спешат гости – Кот Базилио и Лиса Алиса.</vt:lpstr>
      <vt:lpstr>Эстафета «Кот Базилио и Лиса Алиса»,  подвижная игра «Салочки-выручалочки».</vt:lpstr>
      <vt:lpstr>Самое сложное сказочное испытание –  эстафета «Змей Горыныч»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ПРАЗДНИК  «В ГОСТЯХ У СКАЗКИ» старшая группа № 6 05.12.2014. Подготовили: инструктор по физической культуре Булакова Е.А., воспитатели: Шмакова С.И., Фокина Е.В. </dc:title>
  <dc:creator>Комаров</dc:creator>
  <cp:lastModifiedBy>Комаров</cp:lastModifiedBy>
  <cp:revision>6</cp:revision>
  <dcterms:created xsi:type="dcterms:W3CDTF">2014-12-05T16:57:58Z</dcterms:created>
  <dcterms:modified xsi:type="dcterms:W3CDTF">2015-12-19T19:20:48Z</dcterms:modified>
</cp:coreProperties>
</file>