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к\Desktop\Огород\37927364f72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3512"/>
            <a:ext cx="2170624" cy="153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к\Desktop\Огород\3aeabc72f7e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28601"/>
            <a:ext cx="2202461" cy="271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63" y="3861048"/>
            <a:ext cx="182245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381635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3512"/>
            <a:ext cx="1182687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228" y="1"/>
            <a:ext cx="1510886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80" y="2296432"/>
            <a:ext cx="12192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703" y="2618699"/>
            <a:ext cx="1769641" cy="354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33056"/>
            <a:ext cx="18907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28" y="3830893"/>
            <a:ext cx="1279525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405631"/>
            <a:ext cx="21209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42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C -0.00781 -0.00648 -0.00677 -0.0044 -0.01441 -2.96296E-6 C -0.01666 0.00139 -0.02152 0.00324 -0.02152 0.00324 C -0.02274 0.0044 -0.02378 0.00579 -0.025 0.00648 C -0.02725 0.00787 -0.03211 0.00949 -0.03211 0.00949 C -0.03645 0.01343 -0.04791 0.01968 -0.05364 0.02222 C -0.0552 0.02546 -0.05746 0.02801 -0.05833 0.03171 C -0.0592 0.03495 -0.06076 0.04144 -0.06076 0.04144 C -0.05989 0.05949 -0.05902 0.07407 -0.05121 0.08889 C -0.04878 0.09861 -0.04479 0.10903 -0.04045 0.11759 C -0.03854 0.12593 -0.0401 0.12083 -0.03454 0.13171 C -0.03368 0.13333 -0.03211 0.13657 -0.03211 0.13657 C -0.03073 0.14329 -0.02638 0.15023 -0.02152 0.15255 C -0.01823 0.15903 -0.01267 0.16296 -0.00711 0.16505 C 0.00365 0.175 0.0158 0.17593 0.02848 0.17778 C 0.03386 0.17732 0.04584 0.17801 0.05226 0.17315 C 0.05487 0.1713 0.05712 0.16875 0.05955 0.16667 C 0.06077 0.16574 0.06302 0.16366 0.06302 0.16366 C 0.06615 0.15718 0.06945 0.15093 0.07257 0.14444 C 0.07396 0.14167 0.07327 0.13727 0.075 0.13495 C 0.07743 0.13171 0.08212 0.12546 0.08212 0.12546 C 0.08264 0.12338 0.08455 0.1162 0.08455 0.11435 C 0.08455 0.08889 0.07049 0.08773 0.05591 0.08264 C 0.0507 0.0831 0.04566 0.08333 0.04046 0.08426 C 0.03438 0.08519 0.03212 0.09444 0.02726 0.09838 C 0.02605 0.10394 0.02518 0.10787 0.02257 0.11273 C 0.02414 0.14931 0.01893 0.13866 0.04046 0.14282 C 0.04237 0.14236 0.04497 0.14329 0.04636 0.14144 C 0.04809 0.13912 0.04879 0.13171 0.04879 0.13171 " pathEditMode="relative" ptsTypes="ffffffffffffffffffffffffffffA">
                                      <p:cBhvr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C -0.0059 0.00509 -0.00173 -2.59259E-6 -0.00468 0.00787 C -0.00538 0.00949 -0.0085 0.0125 -0.00711 0.0125 C -0.00538 0.0125 -0.00468 0.00949 -0.00347 0.00787 C 0.00018 0.00301 0.00296 0.00208 0.00712 -0.00162 C 0.01615 0.00231 0.01233 -0.00116 0.00955 0.02361 C 0.00921 0.02708 0.00504 0.03518 0.00712 0.03333 C 0.01146 0.0294 0.0165 0.02292 0.02153 0.0206 C 0.02622 0.03009 0.01962 0.03588 0.01546 0.04444 C 0.01476 0.04606 0.01389 0.04745 0.0132 0.04907 C 0.0125 0.05046 0.01094 0.05486 0.01198 0.05393 C 0.01789 0.04861 0.02396 0.04329 0.02987 0.03796 C 0.03889 0.02986 0.02744 0.04398 0.03698 0.03333 C 0.04757 0.02176 0.03369 0.03449 0.0441 0.02523 C 0.04931 0.03542 0.04202 0.04537 0.05122 0.0412 C 0.05382 0.03588 0.05869 0.02893 0.0632 0.02685 C 0.07344 0.03634 0.06546 0.02708 0.06546 0.0618 C 0.06546 0.06389 0.06615 0.05764 0.06667 0.05555 C 0.06737 0.05231 0.06823 0.04907 0.0691 0.04583 C 0.07153 0.03634 0.07761 0.02361 0.08455 0.0206 C 0.08542 0.02384 0.08612 0.02685 0.08698 0.03009 C 0.08733 0.03171 0.0882 0.03472 0.0882 0.03472 C 0.08941 0.04421 0.09063 0.05417 0.09289 0.06342 C 0.09445 0.05694 0.09688 0.0544 0.1 0.04907 C 0.10435 0.04167 0.10521 0.03634 0.11077 0.03171 C 0.11685 0.03449 0.11685 0.04097 0.12032 0.04745 C 0.12205 0.05417 0.12032 0.06111 0.125 0.05231 C 0.12674 0.04537 0.12813 0.03842 0.12987 0.03171 C 0.13976 0.04028 0.13108 0.05347 0.13334 0.06505 C 0.13369 0.06667 0.13577 0.06389 0.13698 0.06342 C 0.13872 0.05648 0.1382 0.06018 0.1382 0.05231 " pathEditMode="relative" ptsTypes="ffffffffffffffffffffffffffffffA">
                                      <p:cBhvr>
                                        <p:cTn id="2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9953 C 0.02743 0.13842 0.01858 0.14143 0.04827 0.13125 C 0.05261 0.12754 0.05625 0.12638 0.06129 0.125 C 0.06979 0.11736 0.07709 0.11435 0.0875 0.11226 C 0.09636 0.10625 0.10886 0.10162 0.11858 0.09953 C 0.12413 0.0956 0.13004 0.09351 0.13629 0.09166 C 0.14271 0.08588 0.14931 0.08333 0.1566 0.08055 C 0.16059 0.07708 0.16337 0.07268 0.16736 0.06944 C 0.17396 0.05509 0.18837 0.04675 0.2007 0.04398 C 0.21268 0.04629 0.20729 0.04398 0.2125 0.05509 C 0.21615 0.07361 0.21771 0.09213 0.22084 0.11064 C 0.2224 0.1074 0.22379 0.10393 0.2257 0.10115 C 0.22691 0.09953 0.22813 0.09814 0.22917 0.09629 C 0.23177 0.09166 0.23316 0.08588 0.23629 0.08194 C 0.25886 0.05254 0.27674 0.03657 0.3066 0.02338 C 0.31788 0.02731 0.32101 0.0493 0.32691 0.06134 C 0.32986 0.06713 0.33004 0.07175 0.33525 0.07407 C 0.34618 0.08541 0.35365 0.10625 0.36736 0.11226 C 0.37049 0.1118 0.37396 0.11203 0.37691 0.11064 C 0.37969 0.10925 0.38125 0.10532 0.38403 0.10416 C 0.38525 0.1037 0.38629 0.10324 0.3875 0.10277 C 0.39844 0.09305 0.40834 0.08055 0.41858 0.06944 C 0.42344 0.06388 0.42986 0.06273 0.43525 0.05833 C 0.44254 0.05231 0.44966 0.04375 0.45764 0.03912 C 0.46302 0.03611 0.4691 0.03518 0.47448 0.03287 C 0.48368 0.03333 0.49271 0.03356 0.50191 0.03449 C 0.5099 0.03541 0.51528 0.04421 0.52205 0.04861 C 0.52778 0.05671 0.52969 0.06064 0.53403 0.06944 C 0.53473 0.07314 0.53577 0.07685 0.53629 0.08055 C 0.53646 0.08379 0.53698 0.08703 0.53733 0.09004 C 0.53802 0.09328 0.53976 0.09953 0.53976 0.09953 C 0.54167 0.11574 0.54288 0.14745 0.54931 0.15972 C 0.55087 0.1662 0.55 0.16759 0.55782 0.16296 C 0.56198 0.16041 0.56389 0.15185 0.56598 0.14722 C 0.57153 0.13541 0.56962 0.13819 0.57552 0.13287 C 0.5783 0.12268 0.58872 0.1074 0.59462 0.09953 C 0.59584 0.09791 0.59601 0.0949 0.59705 0.09305 C 0.59879 0.08981 0.60174 0.0875 0.60417 0.08518 C 0.60764 0.0787 0.61233 0.07222 0.61736 0.06782 C 0.62726 0.05925 0.61389 0.07476 0.62448 0.06296 C 0.6257 0.06157 0.62674 0.05972 0.62795 0.05833 C 0.63021 0.05601 0.63525 0.05185 0.63525 0.05185 C 0.6415 0.05763 0.64271 0.06875 0.64705 0.07731 C 0.64861 0.08055 0.65191 0.0868 0.65191 0.0868 C 0.654 0.09629 0.65851 0.10463 0.66129 0.11388 C 0.66216 0.11689 0.66285 0.12013 0.66372 0.12338 C 0.66407 0.125 0.66493 0.128 0.66493 0.128 C 0.6665 0.1456 0.66788 0.16342 0.67084 0.18055 C 0.67292 0.19328 0.67257 0.20578 0.67795 0.21689 C 0.67917 0.21643 0.68056 0.21643 0.6816 0.21527 C 0.68282 0.21412 0.68542 0.20717 0.68629 0.20578 C 0.69028 0.1993 0.68959 0.20347 0.69236 0.19629 C 0.69358 0.19328 0.69341 0.18958 0.69462 0.1868 C 0.69775 0.17916 0.70348 0.17268 0.70782 0.1662 C 0.71007 0.16296 0.71302 0.16041 0.71493 0.15671 C 0.7158 0.15509 0.71632 0.15324 0.71736 0.15185 C 0.71962 0.14861 0.72448 0.14236 0.72448 0.14236 C 0.73073 0.14814 0.72986 0.15856 0.7316 0.16782 C 0.73473 0.2074 0.73507 0.24722 0.73629 0.2868 C 0.73698 0.27754 0.73698 0.26713 0.73993 0.25833 C 0.74115 0.25439 0.74584 0.24282 0.74584 0.23912 " pathEditMode="relative" ptsTypes="fffffffffffffff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C -0.01215 -0.01134 -0.0309 -0.01343 -0.04513 -0.01597 C -0.05416 -0.01759 -0.06684 -0.02338 -0.07604 -0.02384 C -0.08368 -0.02431 -0.09114 -0.02384 -0.09878 -0.02384 " pathEditMode="relative" ptsTypes="fffA">
                                      <p:cBhvr>
                                        <p:cTn id="4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417 0.26944 C 0.55226 0.26898 0.55018 0.26828 0.54827 0.26782 C 0.5467 0.26736 0.55139 0.26898 0.55295 0.26944 C 0.5533 0.26944 0.55382 0.26944 0.55417 0.26944 Z " pathEditMode="relative" ptsTypes="ffff">
                                      <p:cBhvr>
                                        <p:cTn id="7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C -0.00278 0.00532 -0.00486 0.00741 -0.00955 0.00949 C -0.01024 0.01111 -0.01076 0.01273 -0.0118 0.01412 C -0.01285 0.01551 -0.01458 0.01574 -0.01545 0.01736 C -0.01632 0.01875 -0.0158 0.02083 -0.01667 0.02222 C -0.01753 0.02361 -0.0191 0.02407 -0.02014 0.02523 C -0.02413 0.02963 -0.02482 0.03403 -0.02969 0.03634 C -0.03368 0.04444 -0.0401 0.05162 -0.04635 0.05694 C -0.05156 0.06713 -0.05764 0.07546 -0.06545 0.08241 C -0.07066 0.09282 -0.06476 0.0831 -0.07135 0.08889 C -0.0776 0.09444 -0.08298 0.10208 -0.08923 0.10787 C -0.09271 0.11458 -0.09826 0.11667 -0.10243 0.12222 C -0.10469 0.12523 -0.1059 0.12917 -0.10833 0.13171 C -0.1125 0.13634 -0.1191 0.13611 -0.12378 0.13958 C -0.13611 0.14861 -0.12639 0.14375 -0.13455 0.14745 C -0.13802 0.15231 -0.14305 0.15972 -0.14757 0.1618 C -0.15312 0.17292 -0.15364 0.17477 -0.1618 0.18241 C -0.16458 0.18796 -0.16736 0.19143 -0.17135 0.19514 C -0.17708 0.20648 -0.17014 0.19491 -0.17743 0.20139 C -0.17882 0.20255 -0.1809 0.20625 -0.1809 0.20625 " pathEditMode="relative" ptsTypes="fffffffffffffffffffA">
                                      <p:cBhvr>
                                        <p:cTn id="8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456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33</cp:revision>
  <dcterms:created xsi:type="dcterms:W3CDTF">2015-11-14T09:11:05Z</dcterms:created>
  <dcterms:modified xsi:type="dcterms:W3CDTF">2015-11-16T11:45:25Z</dcterms:modified>
</cp:coreProperties>
</file>