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4" r:id="rId3"/>
    <p:sldId id="275" r:id="rId4"/>
    <p:sldId id="273" r:id="rId5"/>
    <p:sldId id="256" r:id="rId6"/>
    <p:sldId id="276" r:id="rId7"/>
    <p:sldId id="277" r:id="rId8"/>
    <p:sldId id="258" r:id="rId9"/>
    <p:sldId id="278" r:id="rId10"/>
    <p:sldId id="259" r:id="rId11"/>
    <p:sldId id="260" r:id="rId12"/>
    <p:sldId id="28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F8B5-7330-4910-B261-EB248696ED5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70B0-A8FC-4B1C-9BAB-329AA5C69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635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Мастер- класс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«Знакомство детей с музыкальными понятиями: соло, дуэт, трио, квартет»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Музыкальный руководитель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МБДОУ 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Рябинка»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>Горынина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А.С.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baby_musi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292895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Trio (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итал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.) – «три»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4143404" cy="3643338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4000528" cy="3643338"/>
          </a:xfrm>
        </p:spPr>
      </p:pic>
      <p:sp>
        <p:nvSpPr>
          <p:cNvPr id="7" name="Прямоугольник 6"/>
          <p:cNvSpPr/>
          <p:nvPr/>
        </p:nvSpPr>
        <p:spPr>
          <a:xfrm>
            <a:off x="2928926" y="5286388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</a:rPr>
              <a:t>ТРИО</a:t>
            </a:r>
            <a:endParaRPr lang="ru-RU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КВАРТЕТ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8001056" cy="54292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Дирижер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дириж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715304" cy="49292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Музыкальная библиотека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library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501121" cy="5286412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29684" cy="6215106"/>
          </a:xfrm>
        </p:spPr>
      </p:pic>
      <p:sp>
        <p:nvSpPr>
          <p:cNvPr id="7" name="Прямоугольник 6"/>
          <p:cNvSpPr/>
          <p:nvPr/>
        </p:nvSpPr>
        <p:spPr>
          <a:xfrm>
            <a:off x="2643174" y="1857364"/>
            <a:ext cx="4714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Незнакомые музыкальные слова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86808" cy="5840435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СОЛО (</a:t>
            </a:r>
            <a:r>
              <a:rPr lang="en-US" b="1" i="1" dirty="0" smtClean="0">
                <a:solidFill>
                  <a:srgbClr val="FF0000"/>
                </a:solidFill>
              </a:rPr>
              <a:t>SOLO)- </a:t>
            </a:r>
            <a:r>
              <a:rPr lang="ru-RU" b="1" i="1" dirty="0" smtClean="0">
                <a:solidFill>
                  <a:srgbClr val="FF0000"/>
                </a:solidFill>
              </a:rPr>
              <a:t>«один"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5500702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СОЛИСТ</a:t>
            </a:r>
            <a:endParaRPr lang="ru-RU" sz="6000" b="1" dirty="0"/>
          </a:p>
        </p:txBody>
      </p:sp>
      <p:pic>
        <p:nvPicPr>
          <p:cNvPr id="8" name="Содержимое 11" descr="images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714776" cy="4000528"/>
          </a:xfrm>
        </p:spPr>
      </p:pic>
      <p:pic>
        <p:nvPicPr>
          <p:cNvPr id="10" name="Содержимое 9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286280" cy="400052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2107552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9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8" cy="600079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00B050"/>
                </a:solidFill>
              </a:rPr>
              <a:t>Duetto</a:t>
            </a:r>
            <a:r>
              <a:rPr lang="en-US" b="1" i="1" dirty="0" smtClean="0">
                <a:solidFill>
                  <a:srgbClr val="00B050"/>
                </a:solidFill>
              </a:rPr>
              <a:t> (</a:t>
            </a:r>
            <a:r>
              <a:rPr lang="ru-RU" b="1" i="1" dirty="0" err="1" smtClean="0">
                <a:solidFill>
                  <a:srgbClr val="00B050"/>
                </a:solidFill>
              </a:rPr>
              <a:t>итал</a:t>
            </a:r>
            <a:r>
              <a:rPr lang="ru-RU" b="1" i="1" dirty="0" smtClean="0">
                <a:solidFill>
                  <a:srgbClr val="00B050"/>
                </a:solidFill>
              </a:rPr>
              <a:t>.)- «двойка»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0" name="Содержимое 9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214842" cy="3571900"/>
          </a:xfrm>
        </p:spPr>
      </p:pic>
      <p:pic>
        <p:nvPicPr>
          <p:cNvPr id="11" name="Содержимое 10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5" y="1428736"/>
            <a:ext cx="4000528" cy="3643337"/>
          </a:xfrm>
        </p:spPr>
      </p:pic>
      <p:sp>
        <p:nvSpPr>
          <p:cNvPr id="12" name="Прямоугольник 11"/>
          <p:cNvSpPr/>
          <p:nvPr/>
        </p:nvSpPr>
        <p:spPr>
          <a:xfrm>
            <a:off x="2857488" y="5286388"/>
            <a:ext cx="321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ДУЭТ</a:t>
            </a:r>
            <a:endParaRPr lang="ru-RU" sz="6000" dirty="0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21a80d16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357166"/>
            <a:ext cx="8572560" cy="6072230"/>
          </a:xfr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232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350</TotalTime>
  <Words>34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Мастер- класс «Знакомство детей с музыкальными понятиями: соло, дуэт, трио, квартет»                                           Музыкальный руководитель                                                 МБДОУ №12 «Рябинка»                                                      Горынина А.С.                      </vt:lpstr>
      <vt:lpstr>Музыкальная библиотека</vt:lpstr>
      <vt:lpstr>Слайд 3</vt:lpstr>
      <vt:lpstr>Слайд 4</vt:lpstr>
      <vt:lpstr>СОЛО (SOLO)- «один"</vt:lpstr>
      <vt:lpstr>Слайд 6</vt:lpstr>
      <vt:lpstr>Слайд 7</vt:lpstr>
      <vt:lpstr>Duetto (итал.)- «двойка»</vt:lpstr>
      <vt:lpstr>Слайд 9</vt:lpstr>
      <vt:lpstr>Trio (итал.) – «три»</vt:lpstr>
      <vt:lpstr>КВАРТЕТ</vt:lpstr>
      <vt:lpstr>Дирижер</vt:lpstr>
      <vt:lpstr>     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 (SOLO)- «один"</dc:title>
  <dc:creator>User</dc:creator>
  <cp:lastModifiedBy>Администратор</cp:lastModifiedBy>
  <cp:revision>34</cp:revision>
  <dcterms:created xsi:type="dcterms:W3CDTF">2014-01-21T10:59:32Z</dcterms:created>
  <dcterms:modified xsi:type="dcterms:W3CDTF">2015-12-11T02:31:21Z</dcterms:modified>
</cp:coreProperties>
</file>