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5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Алёна\Desktop\спорт\sochi-2014_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51520"/>
            <a:ext cx="9144000" cy="9961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2546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лёна\Desktop\спорт\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569" y="0"/>
            <a:ext cx="10287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5632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лёна\Desktop\спорт\734340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672" y="-315416"/>
            <a:ext cx="9307344" cy="7488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5036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лёна\Desktop\спорт\012_0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500" y="0"/>
            <a:ext cx="10287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3196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Алёна\Desktop\спорт\b6db3d7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6528" y="0"/>
            <a:ext cx="1169705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9194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Алёна\Desktop\спорт\img_97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9255" y="0"/>
            <a:ext cx="101225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4249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Алёна\Desktop\спорт\974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8931" y="0"/>
            <a:ext cx="10281857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4624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лёна\Desktop\спорт\img_816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500" y="0"/>
            <a:ext cx="10287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9851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Алёна\Desktop\спорт\1241078133_spor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40884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0619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</TotalTime>
  <Words>0</Words>
  <Application>Microsoft Office PowerPoint</Application>
  <PresentationFormat>Экран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Алёна Миминкулова</dc:creator>
  <cp:lastModifiedBy>Алёна Миминкулова</cp:lastModifiedBy>
  <cp:revision>5</cp:revision>
  <dcterms:created xsi:type="dcterms:W3CDTF">2015-03-30T12:35:00Z</dcterms:created>
  <dcterms:modified xsi:type="dcterms:W3CDTF">2015-03-30T12:58:26Z</dcterms:modified>
</cp:coreProperties>
</file>