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90AD56F-5C02-42B5-8C65-7C1E255D3B26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19B9FBC-1F63-4E7F-BE78-26B79E2A1A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AD56F-5C02-42B5-8C65-7C1E255D3B26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9FBC-1F63-4E7F-BE78-26B79E2A1A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AD56F-5C02-42B5-8C65-7C1E255D3B26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9FBC-1F63-4E7F-BE78-26B79E2A1A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90AD56F-5C02-42B5-8C65-7C1E255D3B26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19B9FBC-1F63-4E7F-BE78-26B79E2A1A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90AD56F-5C02-42B5-8C65-7C1E255D3B26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19B9FBC-1F63-4E7F-BE78-26B79E2A1A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AD56F-5C02-42B5-8C65-7C1E255D3B26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9FBC-1F63-4E7F-BE78-26B79E2A1A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AD56F-5C02-42B5-8C65-7C1E255D3B26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9FBC-1F63-4E7F-BE78-26B79E2A1A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90AD56F-5C02-42B5-8C65-7C1E255D3B26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19B9FBC-1F63-4E7F-BE78-26B79E2A1A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AD56F-5C02-42B5-8C65-7C1E255D3B26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9FBC-1F63-4E7F-BE78-26B79E2A1A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90AD56F-5C02-42B5-8C65-7C1E255D3B26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19B9FBC-1F63-4E7F-BE78-26B79E2A1A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90AD56F-5C02-42B5-8C65-7C1E255D3B26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19B9FBC-1F63-4E7F-BE78-26B79E2A1A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90AD56F-5C02-42B5-8C65-7C1E255D3B26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19B9FBC-1F63-4E7F-BE78-26B79E2A1A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620688"/>
            <a:ext cx="6172200" cy="2232248"/>
          </a:xfrm>
        </p:spPr>
        <p:txBody>
          <a:bodyPr>
            <a:normAutofit/>
          </a:bodyPr>
          <a:lstStyle/>
          <a:p>
            <a:r>
              <a:rPr lang="ru-RU" dirty="0" smtClean="0"/>
              <a:t>ПРОЕКТНАЯ ДЕЯТЕЛЬНОСТЬ В ДЕТСКОМ САДУ.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3068960"/>
            <a:ext cx="6172200" cy="3305962"/>
          </a:xfrm>
        </p:spPr>
        <p:txBody>
          <a:bodyPr>
            <a:normAutofit/>
          </a:bodyPr>
          <a:lstStyle/>
          <a:p>
            <a:r>
              <a:rPr lang="ru-RU" dirty="0" smtClean="0"/>
              <a:t>Автор проекта </a:t>
            </a:r>
            <a:r>
              <a:rPr lang="ru-RU" u="sng" dirty="0" smtClean="0"/>
              <a:t>:  воспитатель -</a:t>
            </a:r>
            <a:r>
              <a:rPr lang="ru-RU" dirty="0" smtClean="0"/>
              <a:t> </a:t>
            </a:r>
            <a:r>
              <a:rPr lang="ru-RU" u="sng" dirty="0" smtClean="0"/>
              <a:t>Третьякова  Ольга  Николаевна    </a:t>
            </a:r>
            <a:endParaRPr lang="ru-RU" dirty="0" smtClean="0"/>
          </a:p>
          <a:p>
            <a:r>
              <a:rPr lang="ru-RU" u="sng" dirty="0" smtClean="0"/>
              <a:t>ГБДОУ  № 20 комбинированного вида </a:t>
            </a:r>
            <a:endParaRPr lang="ru-RU" dirty="0" smtClean="0"/>
          </a:p>
          <a:p>
            <a:r>
              <a:rPr lang="ru-RU" u="sng" dirty="0" smtClean="0"/>
              <a:t>Красногвардейского </a:t>
            </a:r>
            <a:r>
              <a:rPr lang="ru-RU" u="sng" smtClean="0"/>
              <a:t>района </a:t>
            </a:r>
          </a:p>
          <a:p>
            <a:r>
              <a:rPr lang="ru-RU" u="sng" smtClean="0"/>
              <a:t>г</a:t>
            </a:r>
            <a:r>
              <a:rPr lang="ru-RU" u="sng" dirty="0" smtClean="0"/>
              <a:t>. Санкт-Петербурга</a:t>
            </a:r>
            <a:endParaRPr lang="ru-RU" dirty="0" smtClean="0"/>
          </a:p>
          <a:p>
            <a:r>
              <a:rPr lang="ru-RU" dirty="0" smtClean="0"/>
              <a:t>Возрастная группа  </a:t>
            </a:r>
            <a:r>
              <a:rPr lang="ru-RU" u="sng" dirty="0" smtClean="0"/>
              <a:t>подготовительная </a:t>
            </a:r>
            <a:endParaRPr lang="ru-RU" dirty="0" smtClean="0"/>
          </a:p>
          <a:p>
            <a:r>
              <a:rPr lang="ru-RU" dirty="0" smtClean="0"/>
              <a:t>Вид проекта: </a:t>
            </a:r>
            <a:r>
              <a:rPr lang="ru-RU" u="sng" dirty="0" smtClean="0"/>
              <a:t>информационно-творческий</a:t>
            </a:r>
            <a:endParaRPr lang="ru-RU" dirty="0" smtClean="0"/>
          </a:p>
          <a:p>
            <a:r>
              <a:rPr lang="ru-RU" dirty="0" smtClean="0"/>
              <a:t>Тема проекта: </a:t>
            </a:r>
            <a:r>
              <a:rPr lang="ru-RU" u="sng" dirty="0" smtClean="0"/>
              <a:t>История школьных принадлежностей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8 день </a:t>
            </a:r>
            <a:r>
              <a:rPr lang="ru-RU" u="sng" dirty="0" smtClean="0"/>
              <a:t>«Секреты школьного портфеля» </a:t>
            </a:r>
            <a:r>
              <a:rPr lang="ru-RU" dirty="0" smtClean="0"/>
              <a:t>краски, гуашь, кисточки.</a:t>
            </a:r>
            <a:br>
              <a:rPr lang="ru-RU" dirty="0" smtClean="0"/>
            </a:br>
            <a:r>
              <a:rPr lang="ru-RU" dirty="0" smtClean="0"/>
              <a:t>                                    Рисование «В школу»</a:t>
            </a:r>
            <a:endParaRPr lang="ru-RU" dirty="0"/>
          </a:p>
        </p:txBody>
      </p:sp>
      <p:pic>
        <p:nvPicPr>
          <p:cNvPr id="4" name="Содержимое 3" descr="1251002738_10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323528" y="1412776"/>
            <a:ext cx="2810435" cy="4873625"/>
          </a:xfrm>
        </p:spPr>
      </p:pic>
      <p:pic>
        <p:nvPicPr>
          <p:cNvPr id="5" name="Рисунок 4" descr="1244398332_47a0b7090fd9-kopiya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148064" y="1340768"/>
            <a:ext cx="2737725" cy="2765102"/>
          </a:xfrm>
          <a:prstGeom prst="rect">
            <a:avLst/>
          </a:prstGeom>
        </p:spPr>
      </p:pic>
      <p:pic>
        <p:nvPicPr>
          <p:cNvPr id="8" name="Рисунок 7" descr="69614839_12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75857" y="3356992"/>
            <a:ext cx="1852008" cy="3010589"/>
          </a:xfrm>
          <a:prstGeom prst="rect">
            <a:avLst/>
          </a:prstGeom>
        </p:spPr>
      </p:pic>
      <p:pic>
        <p:nvPicPr>
          <p:cNvPr id="9" name="Рисунок 8" descr="0_72127_503d8d19_XL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652120" y="4149080"/>
            <a:ext cx="3024336" cy="23400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9 день </a:t>
            </a:r>
            <a:r>
              <a:rPr lang="ru-RU" u="sng" dirty="0" smtClean="0"/>
              <a:t>«Секреты школьного портфеля» (обобщение)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Ребусы, головоломки, кроссворды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u="sng" dirty="0" smtClean="0"/>
              <a:t>Д/и  на развитие внимания “Игрушки, школа, спорт”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krossvord-07-pervoklashkam-c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15616" y="2420888"/>
            <a:ext cx="2839566" cy="4027753"/>
          </a:xfrm>
          <a:prstGeom prst="rect">
            <a:avLst/>
          </a:prstGeom>
        </p:spPr>
      </p:pic>
      <p:pic>
        <p:nvPicPr>
          <p:cNvPr id="5" name="Рисунок 4" descr="Кроссворд «Школьный»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76056" y="2276872"/>
            <a:ext cx="2980617" cy="410445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1e65c_c9a78a5e_X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635896" y="3573016"/>
            <a:ext cx="2420982" cy="30644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570186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10 день </a:t>
            </a:r>
            <a:r>
              <a:rPr lang="ru-RU" sz="2700" u="sng" dirty="0" smtClean="0"/>
              <a:t>«Секреты школьного портфеля»(обобщение)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       </a:t>
            </a:r>
            <a:r>
              <a:rPr lang="ru-RU" sz="2200" u="sng" dirty="0" smtClean="0"/>
              <a:t>Д/и «Помоги собрать портфель Незнайке»</a:t>
            </a:r>
            <a:r>
              <a:rPr lang="ru-RU" sz="2700" u="sng" dirty="0" smtClean="0"/>
              <a:t/>
            </a:r>
            <a:br>
              <a:rPr lang="ru-RU" sz="2700" u="sng" dirty="0" smtClean="0"/>
            </a:br>
            <a:r>
              <a:rPr lang="ru-RU" u="sng" dirty="0" smtClean="0"/>
              <a:t>     </a:t>
            </a:r>
            <a:r>
              <a:rPr lang="ru-RU" sz="2200" u="sng" dirty="0" smtClean="0"/>
              <a:t>Д/и «Раздели слова на слоги»(развитие речи)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hZ0UcspyTA.jpg"/>
          <p:cNvPicPr>
            <a:picLocks noGrp="1" noChangeAspect="1"/>
          </p:cNvPicPr>
          <p:nvPr>
            <p:ph sz="quarter" idx="1"/>
          </p:nvPr>
        </p:nvPicPr>
        <p:blipFill>
          <a:blip r:embed="rId3" cstate="email"/>
          <a:stretch>
            <a:fillRect/>
          </a:stretch>
        </p:blipFill>
        <p:spPr>
          <a:xfrm>
            <a:off x="251520" y="1556792"/>
            <a:ext cx="3384376" cy="2537233"/>
          </a:xfrm>
        </p:spPr>
      </p:pic>
      <p:pic>
        <p:nvPicPr>
          <p:cNvPr id="5" name="Рисунок 4" descr="OO6eUSV8_wk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436096" y="1484784"/>
            <a:ext cx="3323345" cy="2491479"/>
          </a:xfrm>
          <a:prstGeom prst="rect">
            <a:avLst/>
          </a:prstGeom>
        </p:spPr>
      </p:pic>
      <p:pic>
        <p:nvPicPr>
          <p:cNvPr id="8" name="Рисунок 7" descr="sijkqSENZPc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95536" y="4509120"/>
            <a:ext cx="2843808" cy="21319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794322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Цель проекта: </a:t>
            </a:r>
            <a:r>
              <a:rPr lang="ru-RU" sz="2200" b="1" u="sng" dirty="0" smtClean="0">
                <a:solidFill>
                  <a:schemeClr val="accent2">
                    <a:lumMod val="75000"/>
                  </a:schemeClr>
                </a:solidFill>
              </a:rPr>
              <a:t>Формировать интерес к школе. Ознакомить детей с предназначения и функциями школьных принадлежностей для того, чтобы в школе дети не играли с ними, а использовали по назначению в учебном процессе как инструмент для реализации определенных целей.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780928"/>
            <a:ext cx="7467600" cy="3693024"/>
          </a:xfrm>
        </p:spPr>
        <p:txBody>
          <a:bodyPr>
            <a:normAutofit/>
          </a:bodyPr>
          <a:lstStyle/>
          <a:p>
            <a:r>
              <a:rPr lang="ru-RU" dirty="0" smtClean="0"/>
              <a:t> Длительность проекта 10 дней.</a:t>
            </a:r>
          </a:p>
          <a:p>
            <a:pPr>
              <a:buNone/>
            </a:pPr>
            <a:r>
              <a:rPr lang="ru-RU" dirty="0" smtClean="0"/>
              <a:t>  Актуальность  проекта: наше дошкольное учреждение углубленно работает над проблемой преемственности между детским садом и школой. Таким образом, вопрос ознакомления будущих первоклассников со школьными принадлежностями является составной частью этого вопроса.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570186"/>
          </a:xfrm>
        </p:spPr>
        <p:txBody>
          <a:bodyPr>
            <a:normAutofit fontScale="90000"/>
          </a:bodyPr>
          <a:lstStyle/>
          <a:p>
            <a:r>
              <a:rPr lang="ru-RU" sz="2700" u="sng" dirty="0" smtClean="0"/>
              <a:t/>
            </a:r>
            <a:br>
              <a:rPr lang="ru-RU" sz="2700" u="sng" dirty="0" smtClean="0"/>
            </a:br>
            <a:r>
              <a:rPr lang="ru-RU" sz="2700" u="sng" dirty="0" smtClean="0"/>
              <a:t/>
            </a:r>
            <a:br>
              <a:rPr lang="ru-RU" sz="2700" u="sng" dirty="0" smtClean="0"/>
            </a:br>
            <a:r>
              <a:rPr lang="ru-RU" sz="2700" u="sng" dirty="0" smtClean="0"/>
              <a:t/>
            </a:r>
            <a:br>
              <a:rPr lang="ru-RU" sz="2700" u="sng" dirty="0" smtClean="0"/>
            </a:br>
            <a:r>
              <a:rPr lang="ru-RU" sz="2700" u="sng" dirty="0" smtClean="0"/>
              <a:t/>
            </a:r>
            <a:br>
              <a:rPr lang="ru-RU" sz="2700" u="sng" dirty="0" smtClean="0"/>
            </a:br>
            <a:r>
              <a:rPr lang="ru-RU" sz="2700" u="sng" dirty="0" smtClean="0"/>
              <a:t>1 день «Секреты школьного портфеля» </a:t>
            </a:r>
            <a:r>
              <a:rPr lang="ru-RU" sz="2700" dirty="0" smtClean="0"/>
              <a:t>(Беседа об истории школьных принадлежностях)книга.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47645515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5508104" y="980728"/>
            <a:ext cx="2886824" cy="2165118"/>
          </a:xfrm>
        </p:spPr>
      </p:pic>
      <p:pic>
        <p:nvPicPr>
          <p:cNvPr id="5" name="Рисунок 4" descr="artlibr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1520" y="1844824"/>
            <a:ext cx="4089528" cy="3500636"/>
          </a:xfrm>
          <a:prstGeom prst="rect">
            <a:avLst/>
          </a:prstGeom>
        </p:spPr>
      </p:pic>
      <p:pic>
        <p:nvPicPr>
          <p:cNvPr id="6" name="Рисунок 5" descr="x_c74e9eec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83968" y="3429000"/>
            <a:ext cx="4386064" cy="3093483"/>
          </a:xfrm>
          <a:prstGeom prst="rect">
            <a:avLst/>
          </a:prstGeom>
        </p:spPr>
      </p:pic>
      <p:pic>
        <p:nvPicPr>
          <p:cNvPr id="7" name="Рисунок 6" descr="0_5d7f5_a88f7aa3_XL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499992" y="1340768"/>
            <a:ext cx="810838" cy="21307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 день «Секреты школьного пенала»</a:t>
            </a:r>
            <a:br>
              <a:rPr lang="ru-RU" dirty="0" smtClean="0"/>
            </a:br>
            <a:r>
              <a:rPr lang="ru-RU" dirty="0" smtClean="0"/>
              <a:t>ручки.</a:t>
            </a:r>
            <a:endParaRPr lang="ru-RU" dirty="0"/>
          </a:p>
        </p:txBody>
      </p:sp>
      <p:pic>
        <p:nvPicPr>
          <p:cNvPr id="5" name="Рисунок 4" descr="10_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04248" y="4293096"/>
            <a:ext cx="1741810" cy="2389069"/>
          </a:xfrm>
          <a:prstGeom prst="rect">
            <a:avLst/>
          </a:prstGeom>
        </p:spPr>
      </p:pic>
      <p:pic>
        <p:nvPicPr>
          <p:cNvPr id="7" name="Рисунок 6" descr="50503-BP_a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4581128"/>
            <a:ext cx="2379361" cy="1711770"/>
          </a:xfrm>
          <a:prstGeom prst="rect">
            <a:avLst/>
          </a:prstGeom>
        </p:spPr>
      </p:pic>
      <p:pic>
        <p:nvPicPr>
          <p:cNvPr id="8" name="Рисунок 7" descr="d27afd40a68bda42ad492ed01dc8eb6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699792" y="1484784"/>
            <a:ext cx="3096344" cy="2471915"/>
          </a:xfrm>
          <a:prstGeom prst="rect">
            <a:avLst/>
          </a:prstGeom>
        </p:spPr>
      </p:pic>
      <p:pic>
        <p:nvPicPr>
          <p:cNvPr id="9" name="Рисунок 8" descr="i (6)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627784" y="4293096"/>
            <a:ext cx="1440160" cy="2204327"/>
          </a:xfrm>
          <a:prstGeom prst="rect">
            <a:avLst/>
          </a:prstGeom>
        </p:spPr>
      </p:pic>
      <p:pic>
        <p:nvPicPr>
          <p:cNvPr id="10" name="Рисунок 9" descr="staraya-perevaya-ruchka-lezhaschaya-na-pisme-0001309739-preview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724128" y="2132856"/>
            <a:ext cx="3036053" cy="2274395"/>
          </a:xfrm>
          <a:prstGeom prst="rect">
            <a:avLst/>
          </a:prstGeom>
        </p:spPr>
      </p:pic>
      <p:pic>
        <p:nvPicPr>
          <p:cNvPr id="12" name="Содержимое 11" descr="i (5).jpg"/>
          <p:cNvPicPr>
            <a:picLocks noGrp="1" noChangeAspect="1"/>
          </p:cNvPicPr>
          <p:nvPr>
            <p:ph sz="quarter" idx="1"/>
          </p:nvPr>
        </p:nvPicPr>
        <p:blipFill>
          <a:blip r:embed="rId7" cstate="email"/>
          <a:stretch>
            <a:fillRect/>
          </a:stretch>
        </p:blipFill>
        <p:spPr>
          <a:xfrm>
            <a:off x="0" y="1484784"/>
            <a:ext cx="2664296" cy="2664296"/>
          </a:xfrm>
        </p:spPr>
      </p:pic>
      <p:pic>
        <p:nvPicPr>
          <p:cNvPr id="13" name="Рисунок 12" descr="d0b4b18632ca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427984" y="4653136"/>
            <a:ext cx="2164613" cy="1614115"/>
          </a:xfrm>
          <a:prstGeom prst="rect">
            <a:avLst/>
          </a:prstGeom>
        </p:spPr>
      </p:pic>
      <p:pic>
        <p:nvPicPr>
          <p:cNvPr id="14" name="Рисунок 13" descr="0_72b6c_ef921b23_L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7596336" y="404664"/>
            <a:ext cx="1217788" cy="252653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3 день «Секреты школьного пенала» (продолжение) ластик, скрепки.</a:t>
            </a:r>
            <a:endParaRPr lang="ru-RU" dirty="0"/>
          </a:p>
        </p:txBody>
      </p:sp>
      <p:pic>
        <p:nvPicPr>
          <p:cNvPr id="4" name="Содержимое 3" descr="2644.gif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179512" y="4869160"/>
            <a:ext cx="1584243" cy="1214586"/>
          </a:xfrm>
        </p:spPr>
      </p:pic>
      <p:pic>
        <p:nvPicPr>
          <p:cNvPr id="8" name="Рисунок 7" descr="kantselyarskie-skrepki-krupnyi-plan-0000131387-preview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355976" y="4293097"/>
            <a:ext cx="4104456" cy="2564903"/>
          </a:xfrm>
          <a:prstGeom prst="rect">
            <a:avLst/>
          </a:prstGeom>
        </p:spPr>
      </p:pic>
      <p:pic>
        <p:nvPicPr>
          <p:cNvPr id="9" name="Рисунок 8" descr="31cdc3cd062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995936" y="1916832"/>
            <a:ext cx="3124044" cy="2201614"/>
          </a:xfrm>
          <a:prstGeom prst="rect">
            <a:avLst/>
          </a:prstGeom>
        </p:spPr>
      </p:pic>
      <p:pic>
        <p:nvPicPr>
          <p:cNvPr id="5" name="Рисунок 4" descr="16_2109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123728" y="4293096"/>
            <a:ext cx="2664296" cy="2362200"/>
          </a:xfrm>
          <a:prstGeom prst="rect">
            <a:avLst/>
          </a:prstGeom>
        </p:spPr>
      </p:pic>
      <p:pic>
        <p:nvPicPr>
          <p:cNvPr id="10" name="Рисунок 9" descr="127011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0" y="1556792"/>
            <a:ext cx="3672408" cy="2448272"/>
          </a:xfrm>
          <a:prstGeom prst="rect">
            <a:avLst/>
          </a:prstGeom>
        </p:spPr>
      </p:pic>
      <p:pic>
        <p:nvPicPr>
          <p:cNvPr id="11" name="Рисунок 10" descr="0_8d9b5_7f40ecf9_XL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948264" y="1124744"/>
            <a:ext cx="1956160" cy="266429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4 день «Секреты школьного пенала» (продолжение) карандаши (цветные и простые), точилка.</a:t>
            </a:r>
            <a:endParaRPr lang="ru-RU" dirty="0"/>
          </a:p>
        </p:txBody>
      </p:sp>
      <p:pic>
        <p:nvPicPr>
          <p:cNvPr id="4" name="Содержимое 3" descr="pnclvicall-7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179512" y="1484784"/>
            <a:ext cx="4248472" cy="3024336"/>
          </a:xfrm>
        </p:spPr>
      </p:pic>
      <p:pic>
        <p:nvPicPr>
          <p:cNvPr id="5" name="Рисунок 4" descr="Solidx20Goldx20Telescopingx20Pencil.4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88024" y="1412776"/>
            <a:ext cx="3888432" cy="2194790"/>
          </a:xfrm>
          <a:prstGeom prst="rect">
            <a:avLst/>
          </a:prstGeom>
        </p:spPr>
      </p:pic>
      <p:pic>
        <p:nvPicPr>
          <p:cNvPr id="6" name="Рисунок 5" descr="x_22675be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508104" y="3933056"/>
            <a:ext cx="3331344" cy="2498508"/>
          </a:xfrm>
          <a:prstGeom prst="rect">
            <a:avLst/>
          </a:prstGeom>
        </p:spPr>
      </p:pic>
      <p:pic>
        <p:nvPicPr>
          <p:cNvPr id="7" name="Рисунок 6" descr="i (8)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23528" y="4653136"/>
            <a:ext cx="2952328" cy="2016224"/>
          </a:xfrm>
          <a:prstGeom prst="rect">
            <a:avLst/>
          </a:prstGeom>
        </p:spPr>
      </p:pic>
      <p:pic>
        <p:nvPicPr>
          <p:cNvPr id="8" name="Рисунок 7" descr="80701575_large_f_4b712e0171279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275856" y="4541912"/>
            <a:ext cx="2160240" cy="23160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5 день Загадки о школьных принадлежностях. 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             Сюжетно-ролевая игра «Школа»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000" dirty="0" smtClean="0"/>
              <a:t>Не куст, а с листочками,</a:t>
            </a:r>
            <a:br>
              <a:rPr lang="ru-RU" sz="2000" dirty="0" smtClean="0"/>
            </a:br>
            <a:r>
              <a:rPr lang="ru-RU" sz="2000" dirty="0" smtClean="0"/>
              <a:t>Не рубашка, а сшита,</a:t>
            </a:r>
            <a:br>
              <a:rPr lang="ru-RU" sz="2000" dirty="0" smtClean="0"/>
            </a:br>
            <a:r>
              <a:rPr lang="ru-RU" sz="2000" dirty="0" smtClean="0"/>
              <a:t>Не человек, а рассказывает. </a:t>
            </a:r>
            <a:r>
              <a:rPr lang="ru-RU" sz="2000" i="1" dirty="0" smtClean="0"/>
              <a:t>(Книга)  </a:t>
            </a:r>
            <a:endParaRPr lang="ru-RU" sz="2000" dirty="0" smtClean="0"/>
          </a:p>
          <a:p>
            <a:r>
              <a:rPr lang="ru-RU" sz="2000" dirty="0" smtClean="0"/>
              <a:t>Черный </a:t>
            </a:r>
            <a:r>
              <a:rPr lang="ru-RU" sz="2000" dirty="0" err="1" smtClean="0"/>
              <a:t>Ивашка</a:t>
            </a:r>
            <a:r>
              <a:rPr lang="ru-RU" sz="2000" dirty="0" smtClean="0"/>
              <a:t>,</a:t>
            </a:r>
            <a:br>
              <a:rPr lang="ru-RU" sz="2000" dirty="0" smtClean="0"/>
            </a:br>
            <a:r>
              <a:rPr lang="ru-RU" sz="2000" dirty="0" smtClean="0"/>
              <a:t>Деревянная рубашка,</a:t>
            </a:r>
            <a:br>
              <a:rPr lang="ru-RU" sz="2000" dirty="0" smtClean="0"/>
            </a:br>
            <a:r>
              <a:rPr lang="ru-RU" sz="2000" dirty="0" smtClean="0"/>
              <a:t>Где носом проведет,</a:t>
            </a:r>
            <a:br>
              <a:rPr lang="ru-RU" sz="2000" dirty="0" smtClean="0"/>
            </a:br>
            <a:r>
              <a:rPr lang="ru-RU" sz="2000" dirty="0" smtClean="0"/>
              <a:t>Там заметку кладет. </a:t>
            </a:r>
            <a:r>
              <a:rPr lang="ru-RU" sz="2000" i="1" dirty="0" smtClean="0"/>
              <a:t>(Карандаш)</a:t>
            </a:r>
          </a:p>
          <a:p>
            <a:r>
              <a:rPr lang="ru-RU" sz="2000" dirty="0" smtClean="0"/>
              <a:t>Новый дом несу в руке,</a:t>
            </a:r>
            <a:br>
              <a:rPr lang="ru-RU" sz="2000" dirty="0" smtClean="0"/>
            </a:br>
            <a:r>
              <a:rPr lang="ru-RU" sz="2000" dirty="0" smtClean="0"/>
              <a:t>Дверцы дома на замке.</a:t>
            </a:r>
            <a:br>
              <a:rPr lang="ru-RU" sz="2000" dirty="0" smtClean="0"/>
            </a:br>
            <a:r>
              <a:rPr lang="ru-RU" sz="2000" dirty="0" smtClean="0"/>
              <a:t>Тут жильцы бумажные,</a:t>
            </a:r>
            <a:br>
              <a:rPr lang="ru-RU" sz="2000" dirty="0" smtClean="0"/>
            </a:br>
            <a:r>
              <a:rPr lang="ru-RU" sz="2000" dirty="0" smtClean="0"/>
              <a:t>Все ужасно важные. </a:t>
            </a:r>
            <a:r>
              <a:rPr lang="ru-RU" sz="2000" i="1" dirty="0" smtClean="0"/>
              <a:t>(Портфель)</a:t>
            </a:r>
            <a:endParaRPr lang="ru-RU" sz="2000" dirty="0" smtClean="0"/>
          </a:p>
          <a:p>
            <a:r>
              <a:rPr lang="ru-RU" sz="2000" dirty="0" smtClean="0"/>
              <a:t>То в клетку, то в линейку, –</a:t>
            </a:r>
            <a:br>
              <a:rPr lang="ru-RU" sz="2000" dirty="0" smtClean="0"/>
            </a:br>
            <a:r>
              <a:rPr lang="ru-RU" sz="2000" dirty="0" smtClean="0"/>
              <a:t>Написать по ним сумей-ка,</a:t>
            </a:r>
            <a:br>
              <a:rPr lang="ru-RU" sz="2000" dirty="0" smtClean="0"/>
            </a:br>
            <a:r>
              <a:rPr lang="ru-RU" sz="2000" dirty="0" smtClean="0"/>
              <a:t>Можешь и нарисовать.</a:t>
            </a:r>
            <a:br>
              <a:rPr lang="ru-RU" sz="2000" dirty="0" smtClean="0"/>
            </a:br>
            <a:r>
              <a:rPr lang="ru-RU" sz="2000" dirty="0" smtClean="0"/>
              <a:t>Называюсь я…</a:t>
            </a:r>
            <a:r>
              <a:rPr lang="ru-RU" sz="2000" i="1" dirty="0" smtClean="0"/>
              <a:t> (тетрадь)</a:t>
            </a:r>
            <a:endParaRPr lang="ru-RU" sz="2000" dirty="0" smtClean="0"/>
          </a:p>
          <a:p>
            <a:r>
              <a:rPr lang="ru-RU" sz="2000" dirty="0" smtClean="0"/>
              <a:t>И т.д.</a:t>
            </a:r>
          </a:p>
          <a:p>
            <a:endParaRPr lang="ru-RU" dirty="0"/>
          </a:p>
        </p:txBody>
      </p:sp>
      <p:pic>
        <p:nvPicPr>
          <p:cNvPr id="4" name="Рисунок 3" descr="50e358eeadd1t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148064" y="2708920"/>
            <a:ext cx="3744416" cy="39433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6 день </a:t>
            </a:r>
            <a:r>
              <a:rPr lang="ru-RU" u="sng" dirty="0" smtClean="0"/>
              <a:t>«Секреты школьного портфеля» (продолжение)</a:t>
            </a:r>
            <a:r>
              <a:rPr lang="ru-RU" dirty="0" smtClean="0"/>
              <a:t> ножницы, бумага.</a:t>
            </a:r>
            <a:endParaRPr lang="ru-RU" dirty="0"/>
          </a:p>
        </p:txBody>
      </p:sp>
      <p:pic>
        <p:nvPicPr>
          <p:cNvPr id="4" name="Содержимое 3" descr="1_oldp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395536" y="1484784"/>
            <a:ext cx="3310508" cy="2411153"/>
          </a:xfrm>
        </p:spPr>
      </p:pic>
      <p:pic>
        <p:nvPicPr>
          <p:cNvPr id="5" name="Рисунок 4" descr="66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236296" y="1844824"/>
            <a:ext cx="1538536" cy="1538536"/>
          </a:xfrm>
          <a:prstGeom prst="rect">
            <a:avLst/>
          </a:prstGeom>
        </p:spPr>
      </p:pic>
      <p:pic>
        <p:nvPicPr>
          <p:cNvPr id="6" name="Рисунок 5" descr="1251925854_0lik.ru_verkh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932040" y="4026768"/>
            <a:ext cx="3968517" cy="2831232"/>
          </a:xfrm>
          <a:prstGeom prst="rect">
            <a:avLst/>
          </a:prstGeom>
        </p:spPr>
      </p:pic>
      <p:pic>
        <p:nvPicPr>
          <p:cNvPr id="7" name="Рисунок 6" descr="aug_papyr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99592" y="4005064"/>
            <a:ext cx="1728192" cy="2400267"/>
          </a:xfrm>
          <a:prstGeom prst="rect">
            <a:avLst/>
          </a:prstGeom>
        </p:spPr>
      </p:pic>
      <p:pic>
        <p:nvPicPr>
          <p:cNvPr id="8" name="Рисунок 7" descr="m_019-01724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139952" y="1556792"/>
            <a:ext cx="2448272" cy="2448272"/>
          </a:xfrm>
          <a:prstGeom prst="rect">
            <a:avLst/>
          </a:prstGeom>
        </p:spPr>
      </p:pic>
      <p:pic>
        <p:nvPicPr>
          <p:cNvPr id="9" name="Рисунок 8" descr="0_8d9c5_240d679a_XL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059832" y="4437112"/>
            <a:ext cx="1464196" cy="209170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7 день</a:t>
            </a:r>
            <a:r>
              <a:rPr lang="ru-RU" sz="2400" u="sng" dirty="0" smtClean="0"/>
              <a:t> «Секреты школьного портфеля» </a:t>
            </a:r>
            <a:r>
              <a:rPr lang="ru-RU" sz="2400" dirty="0" smtClean="0"/>
              <a:t>Линейка, угольники.</a:t>
            </a:r>
            <a:br>
              <a:rPr lang="ru-RU" sz="2400" dirty="0" smtClean="0"/>
            </a:br>
            <a:r>
              <a:rPr lang="ru-RU" sz="2400" dirty="0" smtClean="0"/>
              <a:t>         </a:t>
            </a:r>
            <a:r>
              <a:rPr lang="ru-RU" sz="2400" u="sng" dirty="0" smtClean="0"/>
              <a:t>Д/и «Помоги Буратино измерить предметы»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4" name="Содержимое 3" descr="6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179512" y="1556792"/>
            <a:ext cx="3672408" cy="2475596"/>
          </a:xfrm>
        </p:spPr>
      </p:pic>
      <p:pic>
        <p:nvPicPr>
          <p:cNvPr id="5" name="Рисунок 4" descr="3686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1520" y="4365104"/>
            <a:ext cx="2798440" cy="2098830"/>
          </a:xfrm>
          <a:prstGeom prst="rect">
            <a:avLst/>
          </a:prstGeom>
        </p:spPr>
      </p:pic>
      <p:pic>
        <p:nvPicPr>
          <p:cNvPr id="6" name="Рисунок 5" descr="21022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779912" y="1340768"/>
            <a:ext cx="2664296" cy="2669282"/>
          </a:xfrm>
          <a:prstGeom prst="rect">
            <a:avLst/>
          </a:prstGeom>
        </p:spPr>
      </p:pic>
      <p:pic>
        <p:nvPicPr>
          <p:cNvPr id="7" name="Рисунок 6" descr="401189_p_94860c7096e7ca45817274603e4333df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012160" y="4144516"/>
            <a:ext cx="2713484" cy="2713484"/>
          </a:xfrm>
          <a:prstGeom prst="rect">
            <a:avLst/>
          </a:prstGeom>
        </p:spPr>
      </p:pic>
      <p:pic>
        <p:nvPicPr>
          <p:cNvPr id="8" name="Рисунок 7" descr="buratino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635896" y="4149080"/>
            <a:ext cx="1745027" cy="2492896"/>
          </a:xfrm>
          <a:prstGeom prst="rect">
            <a:avLst/>
          </a:prstGeom>
        </p:spPr>
      </p:pic>
      <p:pic>
        <p:nvPicPr>
          <p:cNvPr id="10" name="Рисунок 9" descr="i (4)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804248" y="1916832"/>
            <a:ext cx="1390650" cy="142875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71</TotalTime>
  <Words>200</Words>
  <Application>Microsoft Office PowerPoint</Application>
  <PresentationFormat>Экран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ПРОЕКТНАЯ ДЕЯТЕЛЬНОСТЬ В ДЕТСКОМ САДУ. </vt:lpstr>
      <vt:lpstr>Цель проекта: Формировать интерес к школе. Ознакомить детей с предназначения и функциями школьных принадлежностей для того, чтобы в школе дети не играли с ними, а использовали по назначению в учебном процессе как инструмент для реализации определенных целей. </vt:lpstr>
      <vt:lpstr>    1 день «Секреты школьного портфеля» (Беседа об истории школьных принадлежностях)книга. </vt:lpstr>
      <vt:lpstr>2 день «Секреты школьного пенала» ручки.</vt:lpstr>
      <vt:lpstr>3 день «Секреты школьного пенала» (продолжение) ластик, скрепки.</vt:lpstr>
      <vt:lpstr>4 день «Секреты школьного пенала» (продолжение) карандаши (цветные и простые), точилка.</vt:lpstr>
      <vt:lpstr>5 день Загадки о школьных принадлежностях.                   Сюжетно-ролевая игра «Школа»</vt:lpstr>
      <vt:lpstr>6 день «Секреты школьного портфеля» (продолжение) ножницы, бумага.</vt:lpstr>
      <vt:lpstr>7 день «Секреты школьного портфеля» Линейка, угольники.          Д/и «Помоги Буратино измерить предметы» </vt:lpstr>
      <vt:lpstr>8 день «Секреты школьного портфеля» краски, гуашь, кисточки.                                     Рисование «В школу»</vt:lpstr>
      <vt:lpstr>9 день «Секреты школьного портфеля» (обобщение) Ребусы, головоломки, кроссворды </vt:lpstr>
      <vt:lpstr>10 день «Секреты школьного портфеля»(обобщение)        Д/и «Помоги собрать портфель Незнайке»      Д/и «Раздели слова на слоги»(развитие речи)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ДЕЯТЕЛЬНОСТЬ В ДЕТСКОМ САДУ. </dc:title>
  <dc:creator>коля</dc:creator>
  <cp:lastModifiedBy>мамуля</cp:lastModifiedBy>
  <cp:revision>9</cp:revision>
  <dcterms:created xsi:type="dcterms:W3CDTF">2012-12-20T19:55:43Z</dcterms:created>
  <dcterms:modified xsi:type="dcterms:W3CDTF">2014-04-07T06:51:38Z</dcterms:modified>
</cp:coreProperties>
</file>