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71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31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ocuments%20and%20Settings\Admin\&#1056;&#1072;&#1073;&#1086;&#1095;&#1080;&#1081;%20&#1089;&#1090;&#1086;&#1083;\&#1045;&#1088;&#1084;&#1086;&#1083;&#1086;&#1074;_-_&#1052;&#1086;&#1103;_&#1089;&#1077;&#1084;&#1100;&#1103;_-_(mp3poisk.net)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0158" y="2143116"/>
            <a:ext cx="39638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такое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СЕМЬЯ???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Ермолов_-_Моя_семья_-_(mp3poisk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96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семья\x_1af75b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8215370" cy="5476913"/>
          </a:xfrm>
          <a:prstGeom prst="rect">
            <a:avLst/>
          </a:prstGeom>
          <a:noFill/>
        </p:spPr>
      </p:pic>
    </p:spTree>
  </p:cSld>
  <p:clrMapOvr>
    <a:masterClrMapping/>
  </p:clrMapOvr>
  <p:transition advTm="1065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семья\466x10000_ou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60" y="428604"/>
            <a:ext cx="8884498" cy="5929354"/>
          </a:xfrm>
          <a:prstGeom prst="rect">
            <a:avLst/>
          </a:prstGeom>
          <a:noFill/>
        </p:spPr>
      </p:pic>
    </p:spTree>
  </p:cSld>
  <p:clrMapOvr>
    <a:masterClrMapping/>
  </p:clrMapOvr>
  <p:transition advTm="10657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4346" y="64291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Семья – это труд, друг о друге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                                       забота,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Семья – это много домашней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                                     работы.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Семья – это важно!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Семья – это сложно!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Но </a:t>
            </a:r>
            <a:r>
              <a:rPr lang="ru-RU" sz="2400" b="1" dirty="0" smtClean="0">
                <a:latin typeface="Monotype Corsiva" pitchFamily="66" charset="0"/>
              </a:rPr>
              <a:t>счастливо </a:t>
            </a:r>
            <a:r>
              <a:rPr lang="ru-RU" sz="2400" b="1" dirty="0" smtClean="0">
                <a:latin typeface="Monotype Corsiva" pitchFamily="66" charset="0"/>
              </a:rPr>
              <a:t>жить одному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                            невозможно!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Всегда будьте вместе, любовь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                                   берегите,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Обиды и ссоры подальше гоните,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Хочу, чтоб про вас говорили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                                       друзья: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Какая хорошая Ваша семья!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2290" name="Picture 2" descr="C:\Documents and Settings\Admin\Рабочий стол\семья\1250841235_family_2_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42918"/>
            <a:ext cx="4143404" cy="5483105"/>
          </a:xfrm>
          <a:prstGeom prst="rect">
            <a:avLst/>
          </a:prstGeom>
          <a:noFill/>
        </p:spPr>
      </p:pic>
    </p:spTree>
  </p:cSld>
  <p:clrMapOvr>
    <a:masterClrMapping/>
  </p:clrMapOvr>
  <p:transition advTm="10109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семья\68308273_47130738_sem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5728"/>
            <a:ext cx="8472431" cy="6286544"/>
          </a:xfrm>
          <a:prstGeom prst="rect">
            <a:avLst/>
          </a:prstGeom>
          <a:noFill/>
        </p:spPr>
      </p:pic>
    </p:spTree>
  </p:cSld>
  <p:clrMapOvr>
    <a:masterClrMapping/>
  </p:clrMapOvr>
  <p:transition advTm="10766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семья\1264952158JH5O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Tm="9812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715304" cy="62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63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семья\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6109274"/>
          </a:xfrm>
          <a:prstGeom prst="rect">
            <a:avLst/>
          </a:prstGeom>
          <a:noFill/>
        </p:spPr>
      </p:pic>
    </p:spTree>
  </p:cSld>
  <p:clrMapOvr>
    <a:masterClrMapping/>
  </p:clrMapOvr>
  <p:transition advTm="13172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9090" cy="705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71934" y="78579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Мамин звездолет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 В колыбельной песне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Мама мне поет,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Как мы с нею вместе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Сядем в звездолет.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Выше атмосферы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Звездный океан: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Принимай, Венера,</a:t>
            </a:r>
          </a:p>
          <a:p>
            <a:pPr algn="ctr"/>
            <a:endParaRPr lang="ru-RU" b="1" dirty="0" smtClean="0">
              <a:latin typeface="Comic Sans MS" pitchFamily="66" charset="0"/>
            </a:endParaRPr>
          </a:p>
          <a:p>
            <a:pPr algn="ctr"/>
            <a:r>
              <a:rPr lang="ru-RU" b="1" dirty="0" smtClean="0">
                <a:latin typeface="Comic Sans MS" pitchFamily="66" charset="0"/>
              </a:rPr>
              <a:t>Нас, двоих землян!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95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19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5103674"/>
            <a:ext cx="76370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Мама, папа, я- дружная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tx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семья!!!</a:t>
            </a:r>
            <a:endParaRPr lang="ru-RU" sz="5400" b="1" cap="none" spc="0" dirty="0">
              <a:ln w="1905"/>
              <a:solidFill>
                <a:schemeClr val="tx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5703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7715304" cy="578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891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емья\DETB781.t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5609561" cy="55721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1428736"/>
            <a:ext cx="228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В семейном кругу мы с вами растем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Основа основ – родительский дом.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В семейном кругу все корни твои,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И в жизнь ты входишь из семьи.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В семейном кругу мы жизнь создаем,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Основа основ – родительский дом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207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3370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85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семья\family_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60678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Tm="929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емья\imagувувув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6072230" cy="6256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0" y="571480"/>
            <a:ext cx="228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Папа жалуется: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– Что-то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Утомляюсь от работы…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Мама тоже: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– Устаю,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На ногах едва стою…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Я беру у папы веник –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Я ведь тоже не бездельник,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После ужина посуду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Сам помою, не забуду, –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Папу с мамой берегу,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Я же сильный,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 Я смогу!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advTm="10375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семья\krizisseotnoshen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52"/>
            <a:ext cx="6000792" cy="6450851"/>
          </a:xfrm>
          <a:prstGeom prst="rect">
            <a:avLst/>
          </a:prstGeom>
          <a:noFill/>
        </p:spPr>
      </p:pic>
    </p:spTree>
  </p:cSld>
  <p:clrMapOvr>
    <a:masterClrMapping/>
  </p:clrMapOvr>
  <p:transition advTm="10546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семья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750" y="785794"/>
            <a:ext cx="6357250" cy="47863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928726" y="64291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Семейная радость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Счастливые лица!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Желаю всем семьям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Любовью светиться!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Пусть в семьях весёлый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Звучит детский смех,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Добрый и радостный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Праздник для всех!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Любовь процветает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Кругом по Земле!..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Мир вашему дому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И в каждой семье!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359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семья\imagesа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143932" cy="5712908"/>
          </a:xfrm>
          <a:prstGeom prst="rect">
            <a:avLst/>
          </a:prstGeom>
          <a:noFill/>
        </p:spPr>
      </p:pic>
    </p:spTree>
  </p:cSld>
  <p:clrMapOvr>
    <a:masterClrMapping/>
  </p:clrMapOvr>
  <p:transition advTm="10453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Admin\Рабочий стол\семья\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858180" cy="6074001"/>
          </a:xfrm>
          <a:prstGeom prst="rect">
            <a:avLst/>
          </a:prstGeom>
          <a:noFill/>
        </p:spPr>
      </p:pic>
    </p:spTree>
  </p:cSld>
  <p:clrMapOvr>
    <a:masterClrMapping/>
  </p:clrMapOvr>
  <p:transition advTm="1264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семья\juchki-s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858180" cy="6310340"/>
          </a:xfrm>
          <a:prstGeom prst="rect">
            <a:avLst/>
          </a:prstGeom>
          <a:noFill/>
        </p:spPr>
      </p:pic>
    </p:spTree>
  </p:cSld>
  <p:clrMapOvr>
    <a:masterClrMapping/>
  </p:clrMapOvr>
  <p:transition advTm="7157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281</Words>
  <Application>Microsoft Office PowerPoint</Application>
  <PresentationFormat>Экран (4:3)</PresentationFormat>
  <Paragraphs>68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Апекс</vt:lpstr>
      <vt:lpstr>pril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2012-08-31T19:25:34Z</dcterms:modified>
</cp:coreProperties>
</file>