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99" r:id="rId3"/>
    <p:sldId id="282" r:id="rId4"/>
    <p:sldId id="281" r:id="rId5"/>
    <p:sldId id="283" r:id="rId6"/>
    <p:sldId id="285" r:id="rId7"/>
    <p:sldId id="306" r:id="rId8"/>
    <p:sldId id="287" r:id="rId9"/>
    <p:sldId id="300" r:id="rId10"/>
    <p:sldId id="305" r:id="rId11"/>
    <p:sldId id="308" r:id="rId12"/>
    <p:sldId id="302" r:id="rId13"/>
    <p:sldId id="303" r:id="rId14"/>
    <p:sldId id="304" r:id="rId15"/>
    <p:sldId id="307" r:id="rId16"/>
    <p:sldId id="292" r:id="rId17"/>
    <p:sldId id="293" r:id="rId18"/>
    <p:sldId id="294" r:id="rId19"/>
    <p:sldId id="280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16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94D9D-96F7-4F88-AFFB-E0F7E8E88C7C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72B48-F3F4-4E96-966E-FFECA997C1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80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872B48-F3F4-4E96-966E-FFECA997C1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5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E190F2-43A3-490B-9358-86BF35EFDAC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8862213-70CB-4003-93C4-54978745982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.xvatit.com/index.php?title=%D0%97%D0%B0%D1%81%D0%BE%D0%B1%D0%B8_%D0%B2%D0%B8%D1%80%D0%B0%D0%B7%D0%BD%D0%BE%D1%81%D1%82%D1%96_%D0%B4%D0%B5%D0%BA%D0%BE%D1%80%D0%B0%D1%82%D0%B8%D0%B2%D0%BD%D0%BE%D0%B3%D0%BE_%D0%BC%D0%B8%D1%81%D1%82%D0%B5%D1%86%D1%82%D0%B2%D0%B0_-_%D1%81%D0%B8%D0%BC%D0%B2%D0%BE%D0%BB%D0%B8,_%D0%B7%D0%BD%D0%B0%D0%BA%D0%B8_%D0%B2_%D0%BE%D1%80%D0%BD%D0%B0%D0%BC%D0%B5%D0%BD%D1%82%D0%B0%D1%85._%D0%A1%D0%B8%D0%BC%D0%B2%D0%BE%D0%BB%D1%96%D0%BA%D0%B0_%C2%AB%D0%94%D0%B5%D1%80%D0%B5%D0%B2%D0%B0_%D0%B6%D0%B8%D1%82%D1%82%D1%8F%C2%BB_%D0%B2_%D0%B4%D0%B5%D0%BA%D0%BE%D1%80%D0%B0%D1%82%D0%B8%D0%B2%D0%BD%D0%BE-%D0%BF%D1%80%D0%B8%D0%BA%D0%BB%D0%B0%D0%B4%D0%BD%D0%BE%D0%BC%D1%83_%D0%BC%D0%B8%D1%81%D1%82%D0%B5%D1%86%D1%82%D0%B2%D1%96" TargetMode="External"/><Relationship Id="rId2" Type="http://schemas.openxmlformats.org/officeDocument/2006/relationships/hyperlink" Target="http://school.xvatit.com/index.php?title=%D0%9E%D0%BA%D1%80%D0%B0%D1%88%D0%B8%D0%B2%D0%B0%D0%BD%D0%B8%D0%B5_%D0%B8%D0%B7%D0%B4%D0%B5%D0%BB%D0%B8%D0%B9_%D0%B8%D0%B7_%D0%B4%D1%80%D0%B5%D0%B2%D0%B5%D1%81%D0%B8%D0%BD%D1%8B_%D0%BC%D0%B0%D1%81%D0%BB%D1%8F%D0%BD%D1%8B%D0%BC%D0%B8_%D0%BA%D1%80%D0%B0%D1%81%D0%BA%D0%B0%D0%BC%D0%B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7" y="1268760"/>
            <a:ext cx="8568951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i="1" dirty="0"/>
              <a:t>Творческий проект</a:t>
            </a:r>
            <a:endParaRPr lang="ru-RU" sz="3500" b="1" dirty="0"/>
          </a:p>
          <a:p>
            <a:pPr marL="0" indent="0">
              <a:buNone/>
            </a:pPr>
            <a:r>
              <a:rPr lang="ru-RU" sz="3500" b="1" i="1" dirty="0"/>
              <a:t>По технологии</a:t>
            </a:r>
            <a:endParaRPr lang="ru-RU" sz="3500" b="1" dirty="0"/>
          </a:p>
          <a:p>
            <a:pPr marL="0" indent="0">
              <a:buNone/>
            </a:pPr>
            <a:r>
              <a:rPr lang="ru-RU" sz="4800" b="1" i="1" dirty="0" smtClean="0"/>
              <a:t>“Дизайнерский стул для школы”</a:t>
            </a:r>
            <a:endParaRPr lang="ru-RU" sz="4800" b="1" dirty="0"/>
          </a:p>
          <a:p>
            <a:pPr marL="0" indent="0" algn="r">
              <a:buNone/>
            </a:pPr>
            <a:r>
              <a:rPr lang="ru-RU" i="1" dirty="0"/>
              <a:t> Выполнил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                                                                                             Ученик </a:t>
            </a:r>
            <a:r>
              <a:rPr lang="ru-RU" i="1" dirty="0" smtClean="0"/>
              <a:t>8 “</a:t>
            </a:r>
            <a:r>
              <a:rPr lang="ru-RU" i="1" dirty="0" err="1"/>
              <a:t>А</a:t>
            </a:r>
            <a:r>
              <a:rPr lang="ru-RU" i="1" dirty="0" err="1" smtClean="0"/>
              <a:t>”класса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                                                                                          </a:t>
            </a:r>
            <a:r>
              <a:rPr lang="ru-RU" i="1" dirty="0" smtClean="0"/>
              <a:t>Сухова </a:t>
            </a:r>
            <a:r>
              <a:rPr lang="ru-RU" i="1" dirty="0"/>
              <a:t>Александра</a:t>
            </a:r>
            <a:endParaRPr lang="ru-RU" dirty="0"/>
          </a:p>
          <a:p>
            <a:pPr marL="0" indent="0" algn="r">
              <a:buNone/>
            </a:pPr>
            <a:r>
              <a:rPr lang="ru-RU" i="1" dirty="0"/>
              <a:t>МБУ СОШ №64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1026446"/>
            <a:ext cx="2602632" cy="31432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5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772816"/>
            <a:ext cx="7408333" cy="4386800"/>
          </a:xfrm>
        </p:spPr>
        <p:txBody>
          <a:bodyPr>
            <a:normAutofit fontScale="55000" lnSpcReduction="20000"/>
          </a:bodyPr>
          <a:lstStyle/>
          <a:p>
            <a:r>
              <a:rPr lang="ru-RU" sz="3300" dirty="0"/>
              <a:t>Техника безопасности.</a:t>
            </a:r>
          </a:p>
          <a:p>
            <a:endParaRPr lang="ru-RU" sz="3300" dirty="0"/>
          </a:p>
          <a:p>
            <a:r>
              <a:rPr lang="ru-RU" sz="3300" dirty="0"/>
              <a:t>1.Прочно закрепи обрабатываемую деталь в тисках.</a:t>
            </a:r>
            <a:br>
              <a:rPr lang="ru-RU" sz="3300" dirty="0"/>
            </a:br>
            <a:r>
              <a:rPr lang="ru-RU" sz="3300" dirty="0"/>
              <a:t>2.Работу выполняй только исправными, хорошо налаженными инструментами.</a:t>
            </a:r>
            <a:br>
              <a:rPr lang="ru-RU" sz="3300" dirty="0"/>
            </a:br>
            <a:r>
              <a:rPr lang="ru-RU" sz="3300" dirty="0"/>
              <a:t>З. Во избежание травм следи за тем, чтобы:</a:t>
            </a:r>
            <a:br>
              <a:rPr lang="ru-RU" sz="3300" dirty="0"/>
            </a:br>
            <a:r>
              <a:rPr lang="ru-RU" sz="3300" dirty="0"/>
              <a:t>а) инструменты (напильники и др.), имеющие заостренные хвостовики, должны быть снабжены деревянными, плотно прилегающими рукоятками установленной формы без расколов и трещин;</a:t>
            </a:r>
            <a:br>
              <a:rPr lang="ru-RU" sz="3300" dirty="0"/>
            </a:br>
            <a:r>
              <a:rPr lang="ru-RU" sz="3300" dirty="0"/>
              <a:t>б) не отвлекайся во время работы;</a:t>
            </a:r>
            <a:br>
              <a:rPr lang="ru-RU" sz="3300" dirty="0"/>
            </a:br>
            <a:r>
              <a:rPr lang="ru-RU" sz="3300" dirty="0"/>
              <a:t>в) при работе с ножовкой выполняя запил используй приспособления.</a:t>
            </a:r>
            <a:br>
              <a:rPr lang="ru-RU" sz="3300" dirty="0"/>
            </a:br>
            <a:r>
              <a:rPr lang="ru-RU" sz="3300" dirty="0"/>
              <a:t>4.Не проверяй пальцами качество обработанной поверхности,</a:t>
            </a:r>
            <a:br>
              <a:rPr lang="ru-RU" sz="3300" dirty="0"/>
            </a:br>
            <a:r>
              <a:rPr lang="ru-RU" sz="3300" dirty="0"/>
              <a:t>5.Столярными инструментами пользуйся только по их прямому назначению.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627784"/>
              </p:ext>
            </p:extLst>
          </p:nvPr>
        </p:nvGraphicFramePr>
        <p:xfrm>
          <a:off x="1537176" y="1742851"/>
          <a:ext cx="6635225" cy="4206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2557"/>
                <a:gridCol w="3070464"/>
                <a:gridCol w="2212204"/>
              </a:tblGrid>
              <a:tr h="9920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Последовательность выполнения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Инструменты, оборудование, материалы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Выбор и создание эскизов моделей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Эскизы, интернет ресурсы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Замер и построение заготовки.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Линейка, карандаш.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Произведение распила.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Ножовка, верстак.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Зачистка деталей.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Нождачная бумага.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4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Соединение деталей.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Молоток, винты,шурупы.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Тонирование изделия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Морилка,кисти.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Лакирование.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Лак,кисть.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7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</a:rPr>
                        <a:t>Контроль качества.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36700" y="616736"/>
            <a:ext cx="627566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Технология изготовления «Стула.»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66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772816"/>
            <a:ext cx="4320480" cy="435334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Производим распил заготовок.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4000" dirty="0" smtClean="0"/>
              <a:t>Зачистка поверхностей.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8726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6912"/>
            <a:ext cx="3816423" cy="348925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Сборка изделия 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1885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3283843" cy="406531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sz="2400" dirty="0" smtClean="0"/>
              <a:t> </a:t>
            </a:r>
            <a:r>
              <a:rPr lang="ru-RU" sz="2400" dirty="0" smtClean="0"/>
              <a:t>Лакирование.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207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Мое изделие.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517" y="1484784"/>
            <a:ext cx="7238867" cy="464137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0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Экономические </a:t>
            </a:r>
            <a:r>
              <a:rPr lang="ru-RU" altLang="ru-RU" i="1" dirty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обоснования</a:t>
            </a: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49438" y="324812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392871"/>
              </p:ext>
            </p:extLst>
          </p:nvPr>
        </p:nvGraphicFramePr>
        <p:xfrm>
          <a:off x="971600" y="1700808"/>
          <a:ext cx="7200799" cy="4392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280"/>
                <a:gridCol w="1553032"/>
                <a:gridCol w="1359323"/>
                <a:gridCol w="1710682"/>
                <a:gridCol w="1358482"/>
              </a:tblGrid>
              <a:tr h="894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Затраты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Кол-во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 за единицу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Общая</a:t>
                      </a:r>
                      <a:endParaRPr lang="ru-RU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стоимость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Доски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2000мм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947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Брус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40х40х2000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60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Шурупы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Болт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рубль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 рубль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Морилка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Лак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 рублей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38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Итого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170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56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 smtClean="0"/>
              <a:t>Реклама</a:t>
            </a:r>
            <a:r>
              <a:rPr lang="ru-RU" sz="3600" i="1" dirty="0"/>
              <a:t>.</a:t>
            </a:r>
            <a:endParaRPr lang="ru-RU" sz="3600" dirty="0"/>
          </a:p>
          <a:p>
            <a:r>
              <a:rPr lang="ru-RU" i="1" dirty="0"/>
              <a:t> </a:t>
            </a:r>
            <a:r>
              <a:rPr lang="ru-RU" i="1" dirty="0" smtClean="0"/>
              <a:t>«Стул для школы» будет приятным </a:t>
            </a:r>
            <a:r>
              <a:rPr lang="ru-RU" i="1" dirty="0"/>
              <a:t>подарком каждому </a:t>
            </a:r>
            <a:r>
              <a:rPr lang="ru-RU" i="1" dirty="0" smtClean="0"/>
              <a:t>учителю.</a:t>
            </a:r>
            <a:endParaRPr lang="ru-RU" dirty="0"/>
          </a:p>
          <a:p>
            <a:r>
              <a:rPr lang="ru-RU" dirty="0" smtClean="0"/>
              <a:t>Стул получился функциональным и эстетичным.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4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 smtClean="0"/>
              <a:t>Самооценка</a:t>
            </a:r>
            <a:endParaRPr lang="ru-RU" sz="3600" b="1" dirty="0"/>
          </a:p>
          <a:p>
            <a:r>
              <a:rPr lang="ru-RU" i="1" dirty="0" smtClean="0"/>
              <a:t>Мое изделие </a:t>
            </a:r>
            <a:r>
              <a:rPr lang="ru-RU" i="1" dirty="0"/>
              <a:t>получились очень необычными ,по своему оригинальным и красивым.</a:t>
            </a:r>
            <a:endParaRPr lang="ru-RU" dirty="0"/>
          </a:p>
          <a:p>
            <a:r>
              <a:rPr lang="ru-RU" i="1" dirty="0" smtClean="0"/>
              <a:t>Мне </a:t>
            </a:r>
            <a:r>
              <a:rPr lang="ru-RU" i="1" dirty="0"/>
              <a:t>понравилось мое изделие и работа над ним.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94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Меня увлек столь кропотливый и интересный процесс </a:t>
            </a:r>
            <a:r>
              <a:rPr lang="ru-RU" sz="2400" dirty="0" smtClean="0"/>
              <a:t>изготовления </a:t>
            </a:r>
            <a:r>
              <a:rPr lang="ru-RU" dirty="0" smtClean="0"/>
              <a:t>стула</a:t>
            </a:r>
            <a:r>
              <a:rPr lang="ru-RU" sz="2400" dirty="0" smtClean="0"/>
              <a:t>, </a:t>
            </a:r>
            <a:r>
              <a:rPr lang="ru-RU" sz="2400" dirty="0"/>
              <a:t>за которым можно провести очень много времени. Причем провести это время с пользой и большим удовольствием. Рекомендую всем обязательно попробовать себя в этом необычном деле.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7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05342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Обоснование возникшей проблемы и потребности.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конкретной задачи и ее формулировка.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Выявление основных требований к изделиям.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Разработка идей, вариантов.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Анализ идей и выбор лучшего варианта.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Выбор материалов.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Выбор инструментов, приспособлений, оборудования.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Последовательность изготовления изделий.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Техника безопасности.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Экономическое обоснование.</a:t>
            </a:r>
          </a:p>
        </p:txBody>
      </p:sp>
    </p:spTree>
    <p:extLst>
      <p:ext uri="{BB962C8B-B14F-4D97-AF65-F5344CB8AC3E}">
        <p14:creationId xmlns:p14="http://schemas.microsoft.com/office/powerpoint/2010/main" val="228479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i="1" dirty="0" smtClean="0"/>
              <a:t>Обоснование </a:t>
            </a:r>
            <a:r>
              <a:rPr lang="ru-RU" b="1" i="1" dirty="0"/>
              <a:t>возникшей проблемы и потребности.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Я решил сделать своими руками” </a:t>
            </a:r>
            <a:r>
              <a:rPr lang="ru-RU" i="1" dirty="0" smtClean="0"/>
              <a:t>Стул “ </a:t>
            </a:r>
            <a:r>
              <a:rPr lang="ru-RU" i="1" dirty="0"/>
              <a:t>и </a:t>
            </a:r>
            <a:r>
              <a:rPr lang="ru-RU" i="1" dirty="0" smtClean="0"/>
              <a:t>помог </a:t>
            </a:r>
            <a:r>
              <a:rPr lang="ru-RU" i="1" dirty="0"/>
              <a:t>любимой школе в оформлении кабинета </a:t>
            </a:r>
            <a:r>
              <a:rPr lang="ru-RU" i="1" dirty="0" smtClean="0"/>
              <a:t>технологии для девочек.</a:t>
            </a:r>
            <a:endParaRPr lang="ru-RU" dirty="0"/>
          </a:p>
          <a:p>
            <a:pPr marL="0" indent="0">
              <a:buNone/>
            </a:pPr>
            <a:r>
              <a:rPr lang="ru-RU" i="1" dirty="0" smtClean="0"/>
              <a:t>Стул  выполнен из </a:t>
            </a:r>
            <a:r>
              <a:rPr lang="ru-RU" i="1" dirty="0" smtClean="0"/>
              <a:t>дерева </a:t>
            </a:r>
            <a:r>
              <a:rPr lang="ru-RU" i="1" dirty="0"/>
              <a:t>,а декорировал </a:t>
            </a:r>
            <a:r>
              <a:rPr lang="ru-RU" i="1" dirty="0" smtClean="0"/>
              <a:t> его в технике лакирования.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/>
              <a:t>Прежде </a:t>
            </a:r>
            <a:r>
              <a:rPr lang="ru-RU" i="1" dirty="0"/>
              <a:t>чем приступить к работе я определил ряд параметров и ограничений, которым должен соответствовать мой проект.</a:t>
            </a:r>
            <a:endParaRPr lang="ru-RU" dirty="0"/>
          </a:p>
          <a:p>
            <a:pPr marL="0" indent="0">
              <a:buNone/>
            </a:pPr>
            <a:r>
              <a:rPr lang="ru-RU" sz="2200" b="1" i="1" dirty="0"/>
              <a:t>Изделия должны отвечать следующим требованиям:</a:t>
            </a:r>
            <a:endParaRPr lang="ru-RU" sz="2200" b="1" dirty="0"/>
          </a:p>
          <a:p>
            <a:pPr marL="0" lvl="0" indent="0">
              <a:buNone/>
            </a:pPr>
            <a:r>
              <a:rPr lang="ru-RU" i="1" dirty="0"/>
              <a:t>Выполненная работа должна быть красиво оформлена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 Целесообразность выбранного сочетания цветов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 Оригинальность и неповторимость </a:t>
            </a:r>
            <a:endParaRPr lang="ru-RU" dirty="0"/>
          </a:p>
          <a:p>
            <a:pPr marL="0" lvl="0" indent="0">
              <a:buNone/>
            </a:pPr>
            <a:r>
              <a:rPr lang="ru-RU" i="1" dirty="0"/>
              <a:t> Качество исполнения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23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85740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Дизайн-творческая деятельность, целью которой является определение формальных  качеств промышленных изделий. В качестве изделия я выбрал стул. Изготовил его из деревянных </a:t>
            </a:r>
            <a:r>
              <a:rPr lang="ru-RU" sz="1800" i="1" dirty="0" err="1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досок,бруса</a:t>
            </a:r>
            <a:r>
              <a:rPr lang="ru-RU" sz="1800" i="1" dirty="0">
                <a:solidFill>
                  <a:schemeClr val="tx2">
                    <a:lumMod val="50000"/>
                  </a:schemeClr>
                </a:solidFill>
                <a:ea typeface="Calibri"/>
                <a:cs typeface="Times New Roman"/>
              </a:rPr>
              <a:t>. Для  декорирования взял технику лакирования.</a:t>
            </a:r>
            <a:endParaRPr lang="ru-RU" sz="1800" dirty="0">
              <a:solidFill>
                <a:schemeClr val="tx2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0000"/>
                </a:solidFill>
                <a:latin typeface="Times New Roman"/>
                <a:ea typeface="Calibri"/>
              </a:rPr>
              <a:t>Лакирование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/>
              </a:rPr>
              <a:t> — это один из способов отделки готовых изделий. При лакировании на поверхности образуется прозрачная пленка, через которую просвечивается натуральный цвет и текстура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/>
                <a:hlinkClick r:id="rId2" tooltip="Окрашивание изделий из древесины масляными красками"/>
              </a:rPr>
              <a:t>древесины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/>
              </a:rPr>
              <a:t>. Пленка также предохраняет поверхности от проникновения влаги и гниения. Перед лакированием древесины ее поверхности обрабатывают шлифовальной шкуркой.</a:t>
            </a:r>
            <a:br>
              <a:rPr lang="ru-RU" sz="1600" i="1" dirty="0">
                <a:solidFill>
                  <a:srgbClr val="000000"/>
                </a:solidFill>
                <a:latin typeface="Times New Roman"/>
                <a:ea typeface="Calibri"/>
              </a:rPr>
            </a:b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/>
              </a:rPr>
              <a:t>    Я произвел окрашивание древесины красителями под цвет красного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/>
                <a:hlinkClick r:id="rId3" tooltip="Засоби виразності декоративного мистецтва - символи, знаки в орнаментах. Символіка «Дерева життя» в декоративно-прикладному мистецтві"/>
              </a:rPr>
              <a:t>дерева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/>
              </a:rPr>
              <a:t>. Такие порошковые красители, разводимые на воде, называют </a:t>
            </a:r>
            <a:r>
              <a:rPr lang="ru-RU" sz="1600" b="1" i="1" dirty="0">
                <a:solidFill>
                  <a:srgbClr val="000000"/>
                </a:solidFill>
                <a:latin typeface="Times New Roman"/>
                <a:ea typeface="Calibri"/>
              </a:rPr>
              <a:t>морилками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Calibri"/>
              </a:rPr>
              <a:t>. Морилку наносят на поверхность изделия марлевым тампоном. </a:t>
            </a:r>
            <a:r>
              <a:rPr lang="ru-RU" sz="1600" i="1" dirty="0">
                <a:solidFill>
                  <a:srgbClr val="000000"/>
                </a:solidFill>
                <a:latin typeface="Times New Roman"/>
                <a:ea typeface="Times New Roman"/>
              </a:rPr>
              <a:t>Лакирование осуществляют кистями , тампонами .После нанесения лака изделие высушивают горячим или холодным способом в специальных шкафах или сушилках. </a:t>
            </a:r>
            <a:r>
              <a:rPr lang="ru-RU" sz="1000" i="1" dirty="0">
                <a:solidFill>
                  <a:srgbClr val="373737"/>
                </a:solidFill>
                <a:latin typeface="Times New Roman"/>
                <a:ea typeface="Times New Roman"/>
              </a:rPr>
              <a:t/>
            </a:r>
            <a:br>
              <a:rPr lang="ru-RU" sz="1000" i="1" dirty="0">
                <a:solidFill>
                  <a:srgbClr val="373737"/>
                </a:solidFill>
                <a:latin typeface="Times New Roman"/>
                <a:ea typeface="Times New Roman"/>
              </a:rPr>
            </a:b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33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i="1" dirty="0"/>
              <a:t>Выполнение основных параметров.</a:t>
            </a:r>
            <a:endParaRPr lang="ru-RU" dirty="0"/>
          </a:p>
          <a:p>
            <a:pPr marL="0" indent="0">
              <a:buNone/>
            </a:pPr>
            <a:r>
              <a:rPr lang="ru-RU" i="1" cap="all" dirty="0"/>
              <a:t> </a:t>
            </a:r>
            <a:endParaRPr lang="ru-RU" dirty="0"/>
          </a:p>
          <a:p>
            <a:pPr marL="0" indent="0">
              <a:buNone/>
            </a:pPr>
            <a:r>
              <a:rPr lang="ru-RU" i="1" cap="all" dirty="0"/>
              <a:t> </a:t>
            </a:r>
            <a:endParaRPr lang="ru-RU" dirty="0"/>
          </a:p>
          <a:p>
            <a:pPr marL="0" indent="0">
              <a:buNone/>
            </a:pPr>
            <a:r>
              <a:rPr lang="ru-RU" sz="2800" i="1" dirty="0"/>
              <a:t>Прежде чем приступить к работе я определила ряд параметров и ограничений</a:t>
            </a:r>
            <a:r>
              <a:rPr lang="ru-RU" sz="2800" i="1" dirty="0" smtClean="0"/>
              <a:t>, которым </a:t>
            </a:r>
            <a:r>
              <a:rPr lang="ru-RU" sz="2800" i="1" dirty="0"/>
              <a:t>должен </a:t>
            </a:r>
            <a:r>
              <a:rPr lang="ru-RU" sz="2800" i="1" dirty="0" smtClean="0"/>
              <a:t>соответствовать </a:t>
            </a:r>
            <a:r>
              <a:rPr lang="ru-RU" sz="2800" i="1" dirty="0"/>
              <a:t>мой проект.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Изделие должны отвечать следующим требованиям: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 smtClean="0"/>
              <a:t>Выполненная </a:t>
            </a:r>
            <a:r>
              <a:rPr lang="ru-RU" sz="2800" i="1" dirty="0"/>
              <a:t>работа должна быть красиво оформлена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Целесообразность выбранного сочетания цветов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Оригинальность и неповторимость</a:t>
            </a:r>
            <a:endParaRPr lang="ru-RU" sz="2800" dirty="0"/>
          </a:p>
          <a:p>
            <a:pPr marL="0" indent="0">
              <a:buNone/>
            </a:pPr>
            <a:r>
              <a:rPr lang="ru-RU" sz="2800" i="1" dirty="0"/>
              <a:t>Качество исполнения</a:t>
            </a:r>
            <a:endParaRPr lang="ru-RU" sz="28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39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46913"/>
            <a:ext cx="7408333" cy="4130359"/>
          </a:xfrm>
        </p:spPr>
        <p:txBody>
          <a:bodyPr>
            <a:noAutofit/>
          </a:bodyPr>
          <a:lstStyle/>
          <a:p>
            <a:pPr fontAlgn="t"/>
            <a:r>
              <a:rPr lang="ru-RU" sz="1600" b="1" dirty="0"/>
              <a:t>Название изделия</a:t>
            </a:r>
            <a:endParaRPr lang="ru-RU" sz="1600" dirty="0"/>
          </a:p>
          <a:p>
            <a:pPr fontAlgn="t"/>
            <a:r>
              <a:rPr lang="ru-RU" sz="1600" b="1" dirty="0" smtClean="0"/>
              <a:t>Стул</a:t>
            </a:r>
            <a:endParaRPr lang="ru-RU" sz="1600" dirty="0"/>
          </a:p>
          <a:p>
            <a:pPr fontAlgn="t"/>
            <a:r>
              <a:rPr lang="ru-RU" sz="1600" b="1" dirty="0"/>
              <a:t>Функциональное назначение</a:t>
            </a:r>
            <a:endParaRPr lang="ru-RU" sz="1600" dirty="0"/>
          </a:p>
          <a:p>
            <a:pPr fontAlgn="t"/>
            <a:r>
              <a:rPr lang="ru-RU" sz="1600" dirty="0"/>
              <a:t>Подарочное изделие</a:t>
            </a:r>
          </a:p>
          <a:p>
            <a:pPr fontAlgn="t"/>
            <a:r>
              <a:rPr lang="ru-RU" sz="1600" b="1" dirty="0"/>
              <a:t>Единичное или массовое производство</a:t>
            </a:r>
            <a:endParaRPr lang="ru-RU" sz="1600" dirty="0"/>
          </a:p>
          <a:p>
            <a:pPr fontAlgn="t"/>
            <a:r>
              <a:rPr lang="ru-RU" sz="1600" dirty="0"/>
              <a:t>Массовое</a:t>
            </a:r>
          </a:p>
          <a:p>
            <a:pPr fontAlgn="t"/>
            <a:r>
              <a:rPr lang="ru-RU" sz="1600" b="1" dirty="0"/>
              <a:t>Размеры</a:t>
            </a:r>
            <a:endParaRPr lang="ru-RU" sz="1600" dirty="0"/>
          </a:p>
          <a:p>
            <a:pPr fontAlgn="t"/>
            <a:r>
              <a:rPr lang="ru-RU" sz="1600" dirty="0"/>
              <a:t> </a:t>
            </a:r>
            <a:r>
              <a:rPr lang="ru-RU" sz="1600" dirty="0" smtClean="0"/>
              <a:t>1300х500</a:t>
            </a:r>
            <a:endParaRPr lang="ru-RU" sz="1600" dirty="0"/>
          </a:p>
          <a:p>
            <a:pPr fontAlgn="t"/>
            <a:r>
              <a:rPr lang="ru-RU" sz="1600" b="1" dirty="0"/>
              <a:t>Требования к материалам</a:t>
            </a:r>
            <a:endParaRPr lang="ru-RU" sz="1600" dirty="0"/>
          </a:p>
          <a:p>
            <a:pPr fontAlgn="t"/>
            <a:r>
              <a:rPr lang="ru-RU" sz="1600" dirty="0"/>
              <a:t>Деревянные </a:t>
            </a:r>
            <a:r>
              <a:rPr lang="ru-RU" sz="1600" dirty="0" smtClean="0"/>
              <a:t>доски</a:t>
            </a:r>
            <a:r>
              <a:rPr lang="ru-RU" sz="1600" dirty="0" smtClean="0"/>
              <a:t>, брус.</a:t>
            </a:r>
          </a:p>
          <a:p>
            <a:pPr fontAlgn="t"/>
            <a:r>
              <a:rPr lang="ru-RU" sz="1600" b="1" dirty="0" smtClean="0"/>
              <a:t>Метод </a:t>
            </a:r>
            <a:r>
              <a:rPr lang="ru-RU" sz="1600" b="1" dirty="0"/>
              <a:t>изготовления</a:t>
            </a:r>
            <a:endParaRPr lang="ru-RU" sz="1600" dirty="0"/>
          </a:p>
          <a:p>
            <a:pPr fontAlgn="t"/>
            <a:r>
              <a:rPr lang="ru-RU" sz="1600" dirty="0"/>
              <a:t>Ручной</a:t>
            </a:r>
          </a:p>
          <a:p>
            <a:pPr fontAlgn="t"/>
            <a:r>
              <a:rPr lang="ru-RU" sz="1600" b="1" dirty="0"/>
              <a:t>Внешний вид, стиль</a:t>
            </a:r>
            <a:endParaRPr lang="ru-RU" sz="1600" dirty="0"/>
          </a:p>
          <a:p>
            <a:pPr fontAlgn="t"/>
            <a:r>
              <a:rPr lang="ru-RU" sz="1600" dirty="0"/>
              <a:t>Классический стиль</a:t>
            </a:r>
          </a:p>
          <a:p>
            <a:pPr fontAlgn="t"/>
            <a:r>
              <a:rPr lang="ru-RU" sz="1600" b="1" dirty="0"/>
              <a:t>Требования с точки зрения безопасности исполнения.</a:t>
            </a:r>
            <a:endParaRPr lang="ru-RU" sz="1600" dirty="0"/>
          </a:p>
          <a:p>
            <a:pPr fontAlgn="t"/>
            <a:r>
              <a:rPr lang="ru-RU" sz="1600" dirty="0"/>
              <a:t>Соблюдение техники безопасности.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 к изделию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178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181057"/>
              </p:ext>
            </p:extLst>
          </p:nvPr>
        </p:nvGraphicFramePr>
        <p:xfrm>
          <a:off x="971601" y="1340765"/>
          <a:ext cx="7560840" cy="45365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7"/>
                <a:gridCol w="5688633"/>
              </a:tblGrid>
              <a:tr h="500585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№    п</a:t>
                      </a:r>
                      <a:r>
                        <a:rPr lang="en-US" sz="2000" dirty="0">
                          <a:effectLst/>
                        </a:rPr>
                        <a:t>/</a:t>
                      </a:r>
                      <a:r>
                        <a:rPr lang="ru-RU" sz="2000" dirty="0">
                          <a:effectLst/>
                        </a:rPr>
                        <a:t>п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Инструменты и материалы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24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Заготовки деревянных досок 90х10 ,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r>
                        <a:rPr lang="ru-RU" sz="2000" dirty="0">
                          <a:effectLst/>
                        </a:rPr>
                        <a:t>-2000мм,брус 40х40.</a:t>
                      </a:r>
                      <a:r>
                        <a:rPr lang="en-US" sz="2000" dirty="0">
                          <a:effectLst/>
                        </a:rPr>
                        <a:t>l</a:t>
                      </a:r>
                      <a:r>
                        <a:rPr lang="ru-RU" sz="2000" dirty="0">
                          <a:effectLst/>
                        </a:rPr>
                        <a:t>-2000мм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Болты, шурупы.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Линейка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Кисти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Лак, морилка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Отвертка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05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Дрель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29478" y="583284"/>
            <a:ext cx="7241480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ja-JP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Инструменты и материалы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1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Images\My photos\Фото19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408712" cy="478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22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208</TotalTime>
  <Words>525</Words>
  <Application>Microsoft Office PowerPoint</Application>
  <PresentationFormat>Экран (4:3)</PresentationFormat>
  <Paragraphs>164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изделию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Мое изделие.</vt:lpstr>
      <vt:lpstr>Экономические обоснования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                                                                                              Ученик 7 “А” класса                                                                                           Кузнецов Вячеслав МБУ СОШ44</dc:title>
  <dc:creator>Солодкий</dc:creator>
  <cp:lastModifiedBy>Солодкий</cp:lastModifiedBy>
  <cp:revision>25</cp:revision>
  <dcterms:created xsi:type="dcterms:W3CDTF">2014-10-23T18:42:07Z</dcterms:created>
  <dcterms:modified xsi:type="dcterms:W3CDTF">2015-11-27T07:10:02Z</dcterms:modified>
</cp:coreProperties>
</file>