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Материалы ко Дню матери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mtClean="0"/>
              <a:t>Подборка  </a:t>
            </a:r>
            <a:r>
              <a:rPr lang="ru-RU" smtClean="0"/>
              <a:t>материала:</a:t>
            </a:r>
            <a:endParaRPr lang="ru-RU" dirty="0" smtClean="0"/>
          </a:p>
          <a:p>
            <a:r>
              <a:rPr lang="ru-RU" dirty="0" smtClean="0"/>
              <a:t>учитель МОБУ «</a:t>
            </a:r>
            <a:r>
              <a:rPr lang="ru-RU" dirty="0" err="1" smtClean="0"/>
              <a:t>Восточненская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Гончарова Н.М.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Мирилло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«Мадонна с младенцем»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F:\Фото_Ж-С-Р\00Murillo_31 picco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642918"/>
            <a:ext cx="542928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Рафаэль «Мадонна с младенцем»</a:t>
            </a:r>
            <a:endParaRPr lang="ru-RU" sz="3600" dirty="0"/>
          </a:p>
        </p:txBody>
      </p:sp>
      <p:pic>
        <p:nvPicPr>
          <p:cNvPr id="6146" name="Picture 2" descr="F:\Фото_Ж-С-Р\044683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714356"/>
            <a:ext cx="507209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«Мадонна с младенцем»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Фото_Ж-С-Р\ef105825b7b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14356"/>
            <a:ext cx="550072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Линносенс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«Дева Мария с младенцем»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928670"/>
            <a:ext cx="4929222" cy="53578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F:\Фото_Ж-С-Р\220px-Bouguereau-Linnoc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714356"/>
            <a:ext cx="4929222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Джорджони</a:t>
            </a:r>
            <a:r>
              <a:rPr lang="ru-RU" sz="3200" dirty="0" smtClean="0"/>
              <a:t> 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Мадонна</a:t>
            </a:r>
            <a:r>
              <a:rPr lang="ru-RU" sz="3200" dirty="0" smtClean="0"/>
              <a:t> с младенцем в пейзаже»</a:t>
            </a:r>
            <a:endParaRPr lang="ru-RU" sz="3200" dirty="0"/>
          </a:p>
        </p:txBody>
      </p:sp>
      <p:pic>
        <p:nvPicPr>
          <p:cNvPr id="5122" name="Picture 2" descr="F:\Фото_Ж-С-Р\5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142984"/>
            <a:ext cx="5429288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Пеллегрино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Тибальди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«Женщина с ребёнком»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:\Фото_Ж-С-Р\c20de0a48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785794"/>
            <a:ext cx="464347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«Милосердие»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:\Фото_Ж-С-Р\1227459624_uiljam-bugro-miloserd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42918"/>
            <a:ext cx="478634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Тициан «Мария с младенцем»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F:\Фото_Ж-С-Р\image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572295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Портрет молодой женщины с ребёнком»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F:\Фото_Ж-С-Р\f_109903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85794"/>
            <a:ext cx="485778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Леонардо-да-Винчи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«Мадонна с младенцем»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F:\Фото_Ж-С-Р\Leonardo-da-Vinci_302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6072230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Материалы ко Дню матери</vt:lpstr>
      <vt:lpstr>«Мадонна с младенцем»</vt:lpstr>
      <vt:lpstr>Линносенс  «Дева Мария с младенцем»</vt:lpstr>
      <vt:lpstr>Джорджони «Мадонна с младенцем в пейзаже»</vt:lpstr>
      <vt:lpstr>Пеллегрино Тибальди «Женщина с ребёнком»</vt:lpstr>
      <vt:lpstr>«Милосердие»</vt:lpstr>
      <vt:lpstr>Тициан «Мария с младенцем»</vt:lpstr>
      <vt:lpstr>«Портрет молодой женщины с ребёнком»</vt:lpstr>
      <vt:lpstr>Леонардо-да-Винчи «Мадонна с младенцем»</vt:lpstr>
      <vt:lpstr>Мирилло «Мадонна с младенцем»</vt:lpstr>
      <vt:lpstr>Рафаэль «Мадонна с младенцем»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Мадонна с младенцем</dc:title>
  <cp:lastModifiedBy>www.PHILka.RU</cp:lastModifiedBy>
  <cp:revision>11</cp:revision>
  <dcterms:modified xsi:type="dcterms:W3CDTF">2012-10-18T06:51:50Z</dcterms:modified>
</cp:coreProperties>
</file>