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3751FC-B087-4E08-86E0-50C8615796C1}" type="datetimeFigureOut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CA0F7FF-46DB-4D5B-8B8F-54B242CAF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9AD24-8780-4924-842F-76C86C2CA78C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5A026-FC29-46E8-B811-192B445885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E3756-4262-49E4-9B97-58A31A6AD684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AAD0F-1437-4884-BF26-A03A5E3C2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8539F-B173-44FD-8965-DD51575B5DA1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7239-B4BF-4CE5-BBD5-36835B6C8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3FDF-2981-4A2D-A555-48117BE2A068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921E4-1EE0-4E14-8A7A-FA2347CFD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87AC4-E29F-47AC-8AA7-CDD03F3B5026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4EE2-886B-4F6C-B98E-FBD41145A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6723F-3302-40F9-8000-B4BE95D2706E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41EA-4814-42F6-8E88-B2F1F9884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D8C05-7807-4D6E-BA06-11F426D9BCDB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1670-8502-4075-A489-6C385A194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12F75-3C3D-4EDD-91D5-74204A54A8E6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31814-45EE-439C-89DD-4D0365B15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365AF-23DC-4A19-8163-EBE86570C3D7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9BBEA-6EA2-4812-80A7-1E2B18D4D4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F697F-C0C9-4E01-86FF-4E31B0678075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54CA9-B9BB-4CA6-8E5C-D04EA1300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4C4C6-0E02-4D50-98B9-32871057338C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CC517-F81B-45FF-943F-B48697D3C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8E055B-760A-4454-BDD2-3277E58819D7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00B90D-2C52-4EAE-ACAB-5ABF2526F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нутый угол 8"/>
          <p:cNvSpPr/>
          <p:nvPr/>
        </p:nvSpPr>
        <p:spPr>
          <a:xfrm>
            <a:off x="357158" y="285728"/>
            <a:ext cx="8501122" cy="6429420"/>
          </a:xfrm>
          <a:prstGeom prst="foldedCorner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3" name="Заголовок 1"/>
          <p:cNvSpPr>
            <a:spLocks noGrp="1"/>
          </p:cNvSpPr>
          <p:nvPr>
            <p:ph type="ctrTitle"/>
          </p:nvPr>
        </p:nvSpPr>
        <p:spPr>
          <a:xfrm>
            <a:off x="642938" y="2500313"/>
            <a:ext cx="7772400" cy="1470025"/>
          </a:xfrm>
        </p:spPr>
        <p:txBody>
          <a:bodyPr/>
          <a:lstStyle/>
          <a:p>
            <a:pPr eaLnBrk="1" hangingPunct="1"/>
            <a:r>
              <a:rPr lang="ru-RU" sz="7200" dirty="0" smtClean="0">
                <a:ln>
                  <a:solidFill>
                    <a:schemeClr val="accent2"/>
                  </a:solidFill>
                </a:ln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</a:rPr>
              <a:t>Россия </a:t>
            </a:r>
            <a:br>
              <a:rPr lang="ru-RU" sz="7200" dirty="0" smtClean="0">
                <a:ln>
                  <a:solidFill>
                    <a:schemeClr val="accent2"/>
                  </a:solidFill>
                </a:ln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</a:rPr>
            </a:br>
            <a:r>
              <a:rPr lang="ru-RU" sz="7200" dirty="0" smtClean="0">
                <a:ln>
                  <a:solidFill>
                    <a:schemeClr val="accent2"/>
                  </a:solidFill>
                </a:ln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</a:rPr>
              <a:t>на географической карте</a:t>
            </a:r>
          </a:p>
        </p:txBody>
      </p:sp>
      <p:pic>
        <p:nvPicPr>
          <p:cNvPr id="2054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00750"/>
            <a:ext cx="4714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6000750"/>
            <a:ext cx="45005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defRPr/>
            </a:pP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Клуб путешественников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5777EC-C98E-4267-9983-7C5347BCE7EC}" type="datetime1">
              <a:rPr lang="ru-RU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D79E1-D774-42AC-8CD9-57E11A79245B}" type="slidenum">
              <a:rPr lang="ru-RU"/>
              <a:pPr>
                <a:defRPr/>
              </a:pPr>
              <a:t>2</a:t>
            </a:fld>
            <a:endParaRPr lang="ru-RU"/>
          </a:p>
        </p:txBody>
      </p:sp>
      <p:pic>
        <p:nvPicPr>
          <p:cNvPr id="3078" name="Picture 6" descr="I:\к уроку 2\конюхов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928813"/>
            <a:ext cx="3254375" cy="4624387"/>
          </a:xfrm>
          <a:noFill/>
        </p:spPr>
      </p:pic>
      <p:pic>
        <p:nvPicPr>
          <p:cNvPr id="3079" name="Picture 7" descr="C:\Documents and Settings\User\Мои документы\глобус\emb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63" y="3214688"/>
            <a:ext cx="29654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ln>
                  <a:solidFill>
                    <a:schemeClr val="accent6"/>
                  </a:solidFill>
                </a:ln>
                <a:solidFill>
                  <a:schemeClr val="tx2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РЕКИ РОССИИ</a:t>
            </a:r>
            <a:endParaRPr lang="ru-RU" sz="4000" dirty="0">
              <a:ln>
                <a:solidFill>
                  <a:schemeClr val="accent6"/>
                </a:solidFill>
              </a:ln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BD9F9F-08EB-4885-9E1E-F503B05CC904}" type="datetime1">
              <a:rPr lang="ru-RU" smtClean="0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CA148-2539-46C3-BEB2-B6D432DF266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6" name="Picture 13" descr="800px-Oka_river_in_Serpukhov_District_view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928688"/>
            <a:ext cx="4229100" cy="3090862"/>
          </a:xfrm>
          <a:noFill/>
        </p:spPr>
      </p:pic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555875" y="3357563"/>
            <a:ext cx="172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>
                <a:solidFill>
                  <a:schemeClr val="bg1"/>
                </a:solidFill>
              </a:rPr>
              <a:t>ОКА</a:t>
            </a:r>
          </a:p>
        </p:txBody>
      </p:sp>
      <p:pic>
        <p:nvPicPr>
          <p:cNvPr id="11" name="Picture 15" descr="800px-Днеп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928688"/>
            <a:ext cx="4357687" cy="304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Text Box 16"/>
          <p:cNvSpPr txBox="1">
            <a:spLocks noChangeArrowheads="1"/>
          </p:cNvSpPr>
          <p:nvPr/>
        </p:nvSpPr>
        <p:spPr bwMode="auto">
          <a:xfrm>
            <a:off x="7019925" y="3357563"/>
            <a:ext cx="172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>
                <a:solidFill>
                  <a:schemeClr val="bg1"/>
                </a:solidFill>
              </a:rPr>
              <a:t>ОБЬ</a:t>
            </a:r>
          </a:p>
        </p:txBody>
      </p:sp>
      <p:pic>
        <p:nvPicPr>
          <p:cNvPr id="13" name="Picture 9" descr="800px-Volga_Ulyanovsk-oliv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3870325"/>
            <a:ext cx="40671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484438" y="6165850"/>
            <a:ext cx="172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>
                <a:solidFill>
                  <a:schemeClr val="bg1"/>
                </a:solidFill>
              </a:rPr>
              <a:t>ВОЛГА</a:t>
            </a:r>
          </a:p>
        </p:txBody>
      </p:sp>
      <p:pic>
        <p:nvPicPr>
          <p:cNvPr id="15" name="Picture 17" descr="800px-Perm_most_kam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4010025"/>
            <a:ext cx="4357688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 Box 18"/>
          <p:cNvSpPr txBox="1">
            <a:spLocks noChangeArrowheads="1"/>
          </p:cNvSpPr>
          <p:nvPr/>
        </p:nvSpPr>
        <p:spPr bwMode="auto">
          <a:xfrm>
            <a:off x="7019925" y="6165850"/>
            <a:ext cx="172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>
                <a:solidFill>
                  <a:schemeClr val="bg1"/>
                </a:solidFill>
              </a:rPr>
              <a:t>КАМА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ln>
                  <a:solidFill>
                    <a:schemeClr val="accent2"/>
                  </a:solidFill>
                </a:ln>
                <a:solidFill>
                  <a:schemeClr val="accent6"/>
                </a:solidFill>
                <a:latin typeface="Arial Black" pitchFamily="34" charset="0"/>
              </a:rPr>
              <a:t>Горные массивы России</a:t>
            </a:r>
            <a:endParaRPr lang="ru-RU" sz="4000" dirty="0">
              <a:ln>
                <a:solidFill>
                  <a:schemeClr val="accent2"/>
                </a:solidFill>
              </a:ln>
              <a:solidFill>
                <a:schemeClr val="accent6"/>
              </a:solidFill>
              <a:latin typeface="Arial Black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BD9F9F-08EB-4885-9E1E-F503B05CC904}" type="datetime1">
              <a:rPr lang="ru-RU" smtClean="0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52E7A-BC7F-4863-ADAB-0008C93539F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6" name="Picture 5" descr="800px-Mount_Elbrus_May_200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143000"/>
            <a:ext cx="4391025" cy="2914650"/>
          </a:xfr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43188" y="2928938"/>
            <a:ext cx="18573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</a:rPr>
              <a:t>Эльбрус, Кавказ</a:t>
            </a:r>
          </a:p>
        </p:txBody>
      </p:sp>
      <p:pic>
        <p:nvPicPr>
          <p:cNvPr id="8" name="Picture 10" descr="800px-Berg_Beluch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143000"/>
            <a:ext cx="4321175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9"/>
          <p:cNvSpPr>
            <a:spLocks noChangeArrowheads="1"/>
          </p:cNvSpPr>
          <p:nvPr/>
        </p:nvSpPr>
        <p:spPr bwMode="auto">
          <a:xfrm>
            <a:off x="7000875" y="2928938"/>
            <a:ext cx="18192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</a:rPr>
              <a:t>Белуха, Алтай</a:t>
            </a:r>
          </a:p>
        </p:txBody>
      </p:sp>
      <p:pic>
        <p:nvPicPr>
          <p:cNvPr id="10" name="Picture 12" descr="p119068985640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3998913"/>
            <a:ext cx="4321175" cy="285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0" name="Rectangle 13"/>
          <p:cNvSpPr>
            <a:spLocks noChangeArrowheads="1"/>
          </p:cNvSpPr>
          <p:nvPr/>
        </p:nvSpPr>
        <p:spPr bwMode="auto">
          <a:xfrm>
            <a:off x="2857500" y="5786438"/>
            <a:ext cx="171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Саяны</a:t>
            </a:r>
            <a:r>
              <a:rPr lang="ru-RU" b="1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2" name="Picture 7" descr="DSC_6520+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946525"/>
            <a:ext cx="440213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2" name="Rectangle 8"/>
          <p:cNvSpPr>
            <a:spLocks noChangeArrowheads="1"/>
          </p:cNvSpPr>
          <p:nvPr/>
        </p:nvSpPr>
        <p:spPr bwMode="auto">
          <a:xfrm>
            <a:off x="7215188" y="5929313"/>
            <a:ext cx="171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Урал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BD9F9F-08EB-4885-9E1E-F503B05CC904}" type="datetime1">
              <a:rPr lang="ru-RU" smtClean="0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23914B-CDD4-4155-BA91-AA7722CBBA2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614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ln>
                  <a:solidFill>
                    <a:schemeClr val="accent2"/>
                  </a:solidFill>
                </a:ln>
                <a:solidFill>
                  <a:srgbClr val="0033CC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Моря России</a:t>
            </a:r>
          </a:p>
        </p:txBody>
      </p:sp>
      <p:pic>
        <p:nvPicPr>
          <p:cNvPr id="6149" name="Picture 5" descr="russiase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143000"/>
            <a:ext cx="8088312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1647825" y="2005013"/>
            <a:ext cx="4318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2505075" y="2219325"/>
            <a:ext cx="4318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3219450" y="1933575"/>
            <a:ext cx="4318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4148138" y="2290763"/>
            <a:ext cx="4318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5219700" y="2362200"/>
            <a:ext cx="4318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5934075" y="1933575"/>
            <a:ext cx="4318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78664" flipV="1">
            <a:off x="6577013" y="1719263"/>
            <a:ext cx="4318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1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721336" flipH="1" flipV="1">
            <a:off x="7791450" y="3005138"/>
            <a:ext cx="43338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2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721336" flipH="1" flipV="1">
            <a:off x="7291388" y="4291013"/>
            <a:ext cx="360362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3" descr="j030337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0721336" flipH="1" flipV="1">
            <a:off x="6719888" y="5076825"/>
            <a:ext cx="3603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4000"/>
                            </p:stCondLst>
                            <p:childTnLst>
                              <p:par>
                                <p:cTn id="7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8000"/>
                            </p:stCondLst>
                            <p:childTnLst>
                              <p:par>
                                <p:cTn id="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eaLnBrk="1" hangingPunct="1"/>
            <a:r>
              <a:rPr lang="ru-RU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00B050"/>
                </a:solidFill>
                <a:latin typeface="Impact" pitchFamily="34" charset="0"/>
              </a:rPr>
              <a:t>Спасибо за работу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eaLnBrk="1" hangingPunct="1">
              <a:buFont typeface="Arial" charset="0"/>
              <a:buNone/>
            </a:pPr>
            <a:endParaRPr lang="ru-RU" sz="6600" dirty="0" smtClean="0">
              <a:latin typeface="Impact" pitchFamily="34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66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Impact" pitchFamily="34" charset="0"/>
              </a:rPr>
              <a:t>до новых путешествий!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BD9F9F-08EB-4885-9E1E-F503B05CC904}" type="datetime1">
              <a:rPr lang="ru-RU" smtClean="0"/>
              <a:pPr>
                <a:defRPr/>
              </a:pPr>
              <a:t>27.11.2010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7F01E-1D79-4785-AB15-8D146FCD06B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6" name="Picture 8" descr="MMj0284144000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268413"/>
            <a:ext cx="1490662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MMj03034990000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1557338"/>
            <a:ext cx="1728787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j030337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635375" y="4941888"/>
            <a:ext cx="1800225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Зелень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39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Arial Black</vt:lpstr>
      <vt:lpstr>Зелень 1</vt:lpstr>
      <vt:lpstr>Россия  на географической карте</vt:lpstr>
      <vt:lpstr>Клуб путешественников</vt:lpstr>
      <vt:lpstr>РЕКИ РОССИИ</vt:lpstr>
      <vt:lpstr>Горные массивы России</vt:lpstr>
      <vt:lpstr>Моря России</vt:lpstr>
      <vt:lpstr>Спасибо за работу</vt:lpstr>
    </vt:vector>
  </TitlesOfParts>
  <Company>Licey15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 на географической карте</dc:title>
  <dc:creator>User</dc:creator>
  <dc:description>http://aida.ucoz.ru</dc:description>
  <cp:lastModifiedBy>1</cp:lastModifiedBy>
  <cp:revision>21</cp:revision>
  <dcterms:created xsi:type="dcterms:W3CDTF">2010-11-26T17:08:48Z</dcterms:created>
  <dcterms:modified xsi:type="dcterms:W3CDTF">2010-11-27T06:37:41Z</dcterms:modified>
  <cp:category>шаблоны к Powerpoint</cp:category>
</cp:coreProperties>
</file>