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3C8"/>
    <a:srgbClr val="F6391A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95F21-6D77-4BF6-931E-1BF201E3D0F6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74767-FAF5-41A6-ABF5-DB973E186E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4767-FAF5-41A6-ABF5-DB973E186E7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8879-B4FC-472B-B183-DE2A8E1D8DD6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1CB94-1F07-4EB5-B4B8-58074CA3E7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8879-B4FC-472B-B183-DE2A8E1D8DD6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CB94-1F07-4EB5-B4B8-58074CA3E7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91CB94-1F07-4EB5-B4B8-58074CA3E7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8879-B4FC-472B-B183-DE2A8E1D8DD6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8879-B4FC-472B-B183-DE2A8E1D8DD6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91CB94-1F07-4EB5-B4B8-58074CA3E7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8879-B4FC-472B-B183-DE2A8E1D8DD6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1CB94-1F07-4EB5-B4B8-58074CA3E7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01D8879-B4FC-472B-B183-DE2A8E1D8DD6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CB94-1F07-4EB5-B4B8-58074CA3E7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8879-B4FC-472B-B183-DE2A8E1D8DD6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91CB94-1F07-4EB5-B4B8-58074CA3E7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8879-B4FC-472B-B183-DE2A8E1D8DD6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91CB94-1F07-4EB5-B4B8-58074CA3E7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8879-B4FC-472B-B183-DE2A8E1D8DD6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91CB94-1F07-4EB5-B4B8-58074CA3E7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1CB94-1F07-4EB5-B4B8-58074CA3E7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8879-B4FC-472B-B183-DE2A8E1D8DD6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91CB94-1F07-4EB5-B4B8-58074CA3E7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01D8879-B4FC-472B-B183-DE2A8E1D8DD6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1D8879-B4FC-472B-B183-DE2A8E1D8DD6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1CB94-1F07-4EB5-B4B8-58074CA3E7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5072074"/>
            <a:ext cx="5786478" cy="1143008"/>
          </a:xfrm>
        </p:spPr>
        <p:txBody>
          <a:bodyPr>
            <a:normAutofit/>
          </a:bodyPr>
          <a:lstStyle/>
          <a:p>
            <a:pPr algn="l"/>
            <a:r>
              <a:rPr lang="ru-RU" dirty="0" err="1" smtClean="0"/>
              <a:t>Буянова</a:t>
            </a:r>
            <a:r>
              <a:rPr lang="ru-RU" dirty="0" smtClean="0"/>
              <a:t> Марина Георгиевна </a:t>
            </a:r>
          </a:p>
          <a:p>
            <a:pPr algn="l"/>
            <a:r>
              <a:rPr lang="ru-RU" dirty="0" smtClean="0"/>
              <a:t>Науменко Ольга Николаевна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sz="5300" b="1" i="1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928670"/>
            <a:ext cx="5857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общаться с подростком </a:t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9-10 лет?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http://s46.radikal.ru/i113/1010/58/41474b37da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8435" y="1000108"/>
            <a:ext cx="3816932" cy="3714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4348" y="2596590"/>
            <a:ext cx="75724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Социально-психологические потребности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Потребность 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обучении;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Потребность в расширении кругозора, удовлетворении любопытства;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Потребность сопричастности к группе сверстников;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Потребность в коллективной деятельности и играх;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Потребность в дружеском общении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doshkolka2009.ucoz.ru/laksiq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71438"/>
            <a:ext cx="3946066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928662" y="3744116"/>
            <a:ext cx="750099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Возрастные особенности детей 9-10 лет: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Отличаются большой жизнерадостностью, внутренней уравновешенностью, постоянным стремлением к активной практической деятельности. Эмоции занимают важное место  в выполнении поручения и отнюдь не безразличны к той роли, которая им при этом выпадает.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st.free-lance.ru/users/ya_umka/upload/f_4d8a4795e57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167" y="191328"/>
            <a:ext cx="7435047" cy="3880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>
            <a:spLocks noChangeArrowheads="1"/>
          </p:cNvSpPr>
          <p:nvPr/>
        </p:nvSpPr>
        <p:spPr bwMode="auto">
          <a:xfrm>
            <a:off x="571472" y="-669260"/>
            <a:ext cx="7143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Они хотят ощущать себя в положении людей,  наделенных определёнными обязанностями,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ответственностью и доверием.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Неудача вызывает у них резкую потерю интереса к делу, а успех – эмоциональный подъём. </a:t>
            </a:r>
          </a:p>
        </p:txBody>
      </p:sp>
      <p:pic>
        <p:nvPicPr>
          <p:cNvPr id="4098" name="Picture 2" descr="http://img-fotki.yandex.ru/get/4428/141089919.1/0_5d785_3f74160_XL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08" y="3143248"/>
            <a:ext cx="4857784" cy="3143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714356"/>
            <a:ext cx="70009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личных качеств они ценят больше всего физическую силу, ловкость, смелость, находчивость, верность. 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этом возрасте ребята склонны постоянно меряться силами, готовы соревноваться  буквально во всём.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 захватывают игры , содержащие тайну, приключения, поиск.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m8-tub-ru.yandex.net/i?id=487300419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3158" y="3841577"/>
            <a:ext cx="4549172" cy="24449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214282" y="642918"/>
            <a:ext cx="87868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Существует много способов сказать ребёнку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«Я тебя люблю»: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571472" y="1500174"/>
            <a:ext cx="7358114" cy="445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трогает меня до глубины души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Ещё лучше, чем прежде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меня важно всё, что тебя волнует, тревожит и радует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каждым разом у тебя получается всё лучше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 сегодня много сделал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меня нет никого лучше тебя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Научи меня делать так же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857224" y="1000108"/>
            <a:ext cx="6858048" cy="391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как раз то, что нужно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 мне нужен именно такой, какой ты есть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Никто не может заменить тебя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горжусь тобой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сам не смог бы сделать лучше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 очень важна твоя помощь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 мне необходим и т.д.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 за  внимание!</a:t>
            </a:r>
            <a:endParaRPr lang="ru-RU" dirty="0"/>
          </a:p>
        </p:txBody>
      </p:sp>
      <p:pic>
        <p:nvPicPr>
          <p:cNvPr id="4" name="Рисунок 3" descr="http://cs5360.vkontakte.ru/u135842386/-7/x_144acec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643182"/>
            <a:ext cx="5281311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</TotalTime>
  <Words>264</Words>
  <Application>Microsoft Office PowerPoint</Application>
  <PresentationFormat>Экран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      </vt:lpstr>
      <vt:lpstr>Слайд 2</vt:lpstr>
      <vt:lpstr>             </vt:lpstr>
      <vt:lpstr>Слайд 4</vt:lpstr>
      <vt:lpstr>Слайд 5</vt:lpstr>
      <vt:lpstr>Слайд 6</vt:lpstr>
      <vt:lpstr>Слайд 7</vt:lpstr>
      <vt:lpstr>Спасибо  за  внимание!</vt:lpstr>
    </vt:vector>
  </TitlesOfParts>
  <Company>Home-2010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общаться с подростком  9-10 лет?</dc:title>
  <dc:creator>Admin</dc:creator>
  <cp:lastModifiedBy>Пользователь Windows</cp:lastModifiedBy>
  <cp:revision>18</cp:revision>
  <dcterms:created xsi:type="dcterms:W3CDTF">2012-09-12T14:48:01Z</dcterms:created>
  <dcterms:modified xsi:type="dcterms:W3CDTF">2015-11-15T10:21:28Z</dcterms:modified>
</cp:coreProperties>
</file>