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6" r:id="rId4"/>
    <p:sldId id="260" r:id="rId5"/>
    <p:sldId id="259" r:id="rId6"/>
    <p:sldId id="273" r:id="rId7"/>
    <p:sldId id="275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508B9-C2BE-46C8-BD4F-5938899532DB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9475-EDFD-4822-ADBE-B974037B2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38B7-0FBA-49EB-A5C7-830C38DE5B77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E92E-4BBE-4965-BF0D-E9EBBFA29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00AE-C34C-4F60-9159-5F5B9EC3DCE3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C3C5-0364-4404-8106-8EF87E349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5555-AD44-49DB-AA24-627F057ED4D1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5ED8-EB58-43D5-86F5-84639AEC1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4E92-88F2-47E4-9708-E6D33C647E12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D4E5-C388-4447-AAF5-BEBE42520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87D0-DA80-4507-81AD-D61C4ACB2F54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17F6-1BC3-458F-9F92-4D2A02EB2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D49C-F9A8-4134-B394-8986997E10BC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8609-56B9-4E31-9B17-5440BDA0D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CBDA-DAE7-4538-B7CC-BC388A175EC1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B487-2460-4C75-A3B4-5EAAFC905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E44E-69C5-4A82-8E59-EB081F9F1362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D2A0-1D88-4766-9364-351850A64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3A9D-B1B1-412E-82E5-6E6435F967A7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4DA76-90F7-4E66-B248-34B41F75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B5C9-C8E1-4F86-B7D7-A0531306E9B8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1874-61F4-4423-BA4A-C2CB33CA1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9CEFD4-2FA9-4BAE-BD9F-405028982CB8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83B30-C793-407E-BB32-26C524DE0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gif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31.gif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0.jpeg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4" Type="http://schemas.openxmlformats.org/officeDocument/2006/relationships/image" Target="../media/image32.gif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20"/>
          <p:cNvSpPr>
            <a:spLocks noGrp="1"/>
          </p:cNvSpPr>
          <p:nvPr>
            <p:ph type="ctrTitle"/>
          </p:nvPr>
        </p:nvSpPr>
        <p:spPr>
          <a:xfrm>
            <a:off x="179512" y="-171400"/>
            <a:ext cx="4896544" cy="3384376"/>
          </a:xfrm>
        </p:spPr>
        <p:txBody>
          <a:bodyPr/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Повышение педагогической компетентности родителей посредством использования ресурсов интерактивной доски в подготовительной  к школе группе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5652120" y="3886200"/>
            <a:ext cx="3096344" cy="2423120"/>
          </a:xfrm>
        </p:spPr>
        <p:txBody>
          <a:bodyPr/>
          <a:lstStyle/>
          <a:p>
            <a:endParaRPr lang="ru-RU" sz="1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Консультацию подготовила воспитатель :</a:t>
            </a:r>
          </a:p>
          <a:p>
            <a:r>
              <a:rPr lang="ru-RU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Чирухина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Г.В.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Рисунок 22" descr="инд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88640"/>
            <a:ext cx="4032448" cy="3646362"/>
          </a:xfrm>
          <a:prstGeom prst="rect">
            <a:avLst/>
          </a:prstGeom>
        </p:spPr>
      </p:pic>
      <p:pic>
        <p:nvPicPr>
          <p:cNvPr id="24" name="Рисунок 23" descr="activboar_d395_pro_406921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996952"/>
            <a:ext cx="4824536" cy="372061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z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550599"/>
            <a:ext cx="87129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Интерактив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это поочерёдное взаимодействие сторон (от передачи информации до произведённого действия), где как стороны выступают педагог, родитель (ребёнок) и используемый цифровой ресурс.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Неотъемлемые составляющие ИКТ – взаимодействующие естественный и искусственный интеллекты, где первый является основополагающим. Их контакт в системе «человек-машина-человек» обеспечивает движение информации, что расценивается как информационный обмен, коммуникацию.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Рассмотрим использование интерактивной доски в работе с родителями.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 descr="jcl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7" descr="ptenchikroz1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65825"/>
            <a:ext cx="7556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8" descr="ptenchikzel2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2150" y="5907088"/>
            <a:ext cx="83185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-243408"/>
            <a:ext cx="7772400" cy="980727"/>
          </a:xfrm>
        </p:spPr>
        <p:txBody>
          <a:bodyPr/>
          <a:lstStyle/>
          <a:p>
            <a:r>
              <a:rPr lang="ru-RU" sz="2000" b="1" dirty="0" smtClean="0"/>
              <a:t>Электронная презентация в изложении теоретического материала</a:t>
            </a:r>
            <a:endParaRPr lang="ru-RU" sz="2000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568952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48680"/>
            <a:ext cx="2809254" cy="21122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90872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Возрастные особенности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детей 6-7 лет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11" name="Рисунок 1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548680"/>
            <a:ext cx="2736304" cy="205356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31840" y="620688"/>
            <a:ext cx="2592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Старший дошкольный возраст — период познания мира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человеческих отношений,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творчества и подготовки к следующему,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совершенно новому этапу в его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жизни — обучению в школе</a:t>
            </a:r>
            <a:r>
              <a:rPr lang="ru-RU" sz="1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i="1" dirty="0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3" name="Рисунок 7" descr="1232998623_downhouse_info_6411263479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556792"/>
            <a:ext cx="982018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Рисунок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530713"/>
            <a:ext cx="2710486" cy="203419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012160" y="620688"/>
            <a:ext cx="19442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этом возрасте чаще всего ребенок практически готов к расширению своего микромира,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если им освоено умение взаимодействовать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 сверстниками и взрослыми.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Ребенок, как правило, в состоянии воспринять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новые правила, смену деятельности и те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требования, которые будут предъявлены ему в школе. </a:t>
            </a:r>
            <a:endParaRPr lang="ru-RU" sz="800" b="1" i="1" dirty="0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7" name="Рисунок 16" descr="55646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79925">
            <a:off x="7740426" y="1109291"/>
            <a:ext cx="929338" cy="61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6" descr="an1_stopkaknig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4368" y="1916832"/>
            <a:ext cx="632971" cy="43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Рисунок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9512" y="2780928"/>
            <a:ext cx="2808312" cy="199988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51520" y="3501008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Постепенно ребенок данного возраста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социализируется,  адаптируется к социальной среде.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Он становится способен переходить от своей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узкой эгоцентричной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позиции к объективной, учитывать точки зрения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других людей и может начать с ними сотрудничать. </a:t>
            </a:r>
            <a:endParaRPr lang="ru-RU" sz="800" b="1" i="1" dirty="0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22" name="Рисунок 21" descr="404572935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2822514"/>
            <a:ext cx="936104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Рисунок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31840" y="2780928"/>
            <a:ext cx="2710486" cy="203419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491880" y="2780929"/>
            <a:ext cx="23042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Маленький ребенок делает выводы о явлениях и вещах, опираясь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только на непосредственное восприятие. 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7 лет ребенок уже может учитывать другие точки зрения и понимает относительность оценок.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Последнее выражается, например, в том, что ребенок, считающий все большие вещи тяжелыми,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 маленькие легкими, приобретает новое представление: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маленький камешек, легкий для ребенка, оказывается тяжелым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воды и поэтому тонет</a:t>
            </a:r>
            <a:r>
              <a:rPr lang="ru-RU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b="1" i="1" dirty="0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25" name="Рисунок 5" descr="bestgif_narod_ru_523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86791" y="2996953"/>
            <a:ext cx="593122" cy="42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Рисунок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84168" y="2780928"/>
            <a:ext cx="2709988" cy="203418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940152" y="2780929"/>
            <a:ext cx="2880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 7 годам ребенок способен сосредотачиваться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 только на увлекательной деятельности, 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 и на той, которая дается с некоторым волевым усилием.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 его игровым интересам добавляется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познавательный интерес. Но произвольность все еще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продолжает формироваться, и, поэтому, ребенку не всегда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легко быть усердным и долго заниматься скучным делом.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Он еще легко отвлекается от своих намерений,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переключаясь на что-то неожиданное, </a:t>
            </a:r>
          </a:p>
          <a:p>
            <a:pPr algn="ctr"/>
            <a:r>
              <a:rPr lang="ru-RU" sz="8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новое, привлекательное</a:t>
            </a:r>
            <a:endParaRPr lang="ru-RU" sz="800" dirty="0"/>
          </a:p>
        </p:txBody>
      </p:sp>
      <p:pic>
        <p:nvPicPr>
          <p:cNvPr id="30" name="Рисунок 29" descr="Рисунок9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9832" y="4923210"/>
            <a:ext cx="2952328" cy="178368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275856" y="4869160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Часто ребенок не только готов, но и хочет пойти в школу, поскольку смена социальной роли придает ему взрослости, к которой он так стремится. Но полная психологическая</a:t>
            </a:r>
          </a:p>
          <a:p>
            <a:pPr algn="ctr"/>
            <a:r>
              <a:rPr lang="ru-RU" sz="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готовность ребенка к школе определяется не только его мотивационной готовностью, но и интеллектуальной зрелостью, а также сформированной произвольностью, то есть способностью сосредотачиваться на 35—40 минут, выполняя какую-либо череду задач. Чаще всего такая готовность формируется именно к семи годам. </a:t>
            </a:r>
            <a:endParaRPr lang="ru-RU" sz="800" b="1" i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32" name="Рисунок 5" descr="animals144.g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59832" y="5373216"/>
            <a:ext cx="576064" cy="45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3d_692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5" descr="bestgif_narod_ru_52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9" y="5683212"/>
            <a:ext cx="1619672" cy="117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 descr="stars_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373216"/>
            <a:ext cx="19081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195736" y="1"/>
            <a:ext cx="6948264" cy="1124743"/>
          </a:xfrm>
        </p:spPr>
        <p:txBody>
          <a:bodyPr/>
          <a:lstStyle/>
          <a:p>
            <a:r>
              <a:rPr lang="ru-RU" sz="2800" dirty="0" smtClean="0"/>
              <a:t>Видеофрагменты по соответствующей теме</a:t>
            </a:r>
            <a:endParaRPr lang="ru-RU" sz="2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95936" y="836712"/>
            <a:ext cx="4896544" cy="4802088"/>
          </a:xfrm>
        </p:spPr>
        <p:txBody>
          <a:bodyPr/>
          <a:lstStyle/>
          <a:p>
            <a:pPr lvl="0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*  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м/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ф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«Необычный младший братик»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(идея К. де Лаза, с.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Варлей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) из серии «Сказочные истории» (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реж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 О.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Кауиссен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) – о семье зайцев, у которых был зайчонок с ОВЗ.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*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м/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ф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«Моя жизнь»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Н. Березовской. Главные герой – маленький поросёнок, который пока ещё не знает о сложности и жестокости мира.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*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м/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ф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«Ёжик должен быть колючим»  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- не такой как все ребёнок.</a:t>
            </a:r>
          </a:p>
          <a:p>
            <a:pPr lvl="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* м/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ф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«Контакт»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- знакомство с существом отличным от меня.</a:t>
            </a:r>
          </a:p>
          <a:p>
            <a:pPr lvl="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* м/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ф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«Волшебный мешочек»,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о том, как мудрый дедушка-медведь перевоспитал своего внучка – медвежонка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Ивашку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* Фильм «Антон, тут рядом»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- о мальчике, страдающим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аутистическими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расстройствами</a:t>
            </a:r>
          </a:p>
          <a:p>
            <a:pPr lvl="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* Фильм «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Тэмпл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Грандин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»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- о девочке, имеющей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аутистическое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поведение, которая научилась жить в параллельных друг другу мирах.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3d-g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an1_kometaprav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 descr="an1_kometaprav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276975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1"/>
          </a:xfrm>
        </p:spPr>
        <p:txBody>
          <a:bodyPr/>
          <a:lstStyle/>
          <a:p>
            <a:r>
              <a:rPr lang="ru-RU" sz="3600" dirty="0" smtClean="0"/>
              <a:t>Социальные ролики</a:t>
            </a:r>
            <a:endParaRPr lang="ru-RU" sz="36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6192688" cy="458606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«Семейное благополучие глазами детей»</a:t>
            </a:r>
          </a:p>
          <a:p>
            <a:pPr>
              <a:buFont typeface="Arial" charset="0"/>
              <a:buChar char="•"/>
            </a:pP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«Притча о маме»</a:t>
            </a:r>
          </a:p>
          <a:p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«Мамы»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20687"/>
          </a:xfrm>
        </p:spPr>
        <p:txBody>
          <a:bodyPr/>
          <a:lstStyle/>
          <a:p>
            <a:r>
              <a:rPr lang="ru-RU" sz="2400" dirty="0" smtClean="0"/>
              <a:t>Темы из социальных сетей</a:t>
            </a:r>
            <a:endParaRPr lang="ru-RU" sz="2400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1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4294967295"/>
          </p:nvPr>
        </p:nvSpPr>
        <p:spPr>
          <a:xfrm>
            <a:off x="0" y="476673"/>
            <a:ext cx="9144000" cy="1944215"/>
          </a:xfrm>
        </p:spPr>
        <p:txBody>
          <a:bodyPr/>
          <a:lstStyle/>
          <a:p>
            <a:pPr algn="ctr"/>
            <a:r>
              <a:rPr lang="ru-RU" sz="1600" dirty="0" smtClean="0"/>
              <a:t>Медвежье воспитание. </a:t>
            </a:r>
          </a:p>
          <a:p>
            <a:r>
              <a:rPr lang="ru-RU" sz="1600" dirty="0" smtClean="0"/>
              <a:t>Эти удивительные кадры медвежьего воспитания были засняты в зоопарке Симферополя. Разозлившаяся за что-то на сына медвежонка, его мамаша, огромная 240-килограммовая медведица, толкнула его в угол и очень укоризненно, совсем по-человечески на него посмотрела и негромко ревела. После она схватила отпрыска за загривок и начала трясти по сторонам. Однако это продолжалось недолго. Скоро медведица отпустила детёныша и стала обнимать его, вероятно, показывая, что она на него больше не сердится.</a:t>
            </a:r>
            <a:endParaRPr lang="ru-RU" sz="1600" dirty="0"/>
          </a:p>
        </p:txBody>
      </p:sp>
      <p:pic>
        <p:nvPicPr>
          <p:cNvPr id="15" name="Рисунок 14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420888"/>
            <a:ext cx="3024336" cy="2016224"/>
          </a:xfrm>
          <a:prstGeom prst="rect">
            <a:avLst/>
          </a:prstGeom>
        </p:spPr>
      </p:pic>
      <p:pic>
        <p:nvPicPr>
          <p:cNvPr id="16" name="Рисунок 15" descr="image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2420888"/>
            <a:ext cx="2664296" cy="2025860"/>
          </a:xfrm>
          <a:prstGeom prst="rect">
            <a:avLst/>
          </a:prstGeom>
        </p:spPr>
      </p:pic>
      <p:pic>
        <p:nvPicPr>
          <p:cNvPr id="17" name="Рисунок 16" descr="image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2420888"/>
            <a:ext cx="2574005" cy="3426058"/>
          </a:xfrm>
          <a:prstGeom prst="rect">
            <a:avLst/>
          </a:prstGeom>
        </p:spPr>
      </p:pic>
      <p:pic>
        <p:nvPicPr>
          <p:cNvPr id="18" name="Рисунок 17" descr="image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4509120"/>
            <a:ext cx="2736304" cy="230932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3p3c1x29gosa5twxpt25xgeucrhtc12r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23686" y="1573976"/>
            <a:ext cx="2712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i="1" dirty="0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8436" name="Рисунок 6" descr="3fei_lev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25"/>
            <a:ext cx="1381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7" descr="3fei_prav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875" y="5229225"/>
            <a:ext cx="1381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584176"/>
          </a:xfrm>
        </p:spPr>
        <p:txBody>
          <a:bodyPr/>
          <a:lstStyle/>
          <a:p>
            <a:r>
              <a:rPr lang="ru-RU" sz="3600" dirty="0" smtClean="0"/>
              <a:t>Упражнение «Я и спорт».</a:t>
            </a:r>
            <a:br>
              <a:rPr lang="ru-RU" sz="3600" dirty="0" smtClean="0"/>
            </a:br>
            <a:r>
              <a:rPr lang="ru-RU" sz="1600" dirty="0" smtClean="0"/>
              <a:t>Здесь лежат: кегли, обруч, футбольный и волейбольный мяч, лыжи, коньки, ролики, бита, боксерские перчатки, хоккейная шайба, скакалка, ракетка, коврик для йоги, канат. Каждый выберет для себя ту вещь, на которую он «похож» или с которой он умеет обращаться и объяснит, почему именно выбрал это.</a:t>
            </a:r>
            <a:endParaRPr lang="ru-RU" sz="16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496944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 descr="pimg_223_10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5416" y="3202918"/>
            <a:ext cx="1678632" cy="2098290"/>
          </a:xfrm>
          <a:prstGeom prst="rect">
            <a:avLst/>
          </a:prstGeom>
        </p:spPr>
      </p:pic>
      <p:pic>
        <p:nvPicPr>
          <p:cNvPr id="11" name="Рисунок 10" descr="284367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1988840"/>
            <a:ext cx="1080120" cy="1089121"/>
          </a:xfrm>
          <a:prstGeom prst="rect">
            <a:avLst/>
          </a:prstGeom>
        </p:spPr>
      </p:pic>
      <p:pic>
        <p:nvPicPr>
          <p:cNvPr id="12" name="Рисунок 11" descr="190502_20100617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32" y="1936237"/>
            <a:ext cx="1152128" cy="1152128"/>
          </a:xfrm>
          <a:prstGeom prst="rect">
            <a:avLst/>
          </a:prstGeom>
        </p:spPr>
      </p:pic>
      <p:pic>
        <p:nvPicPr>
          <p:cNvPr id="13" name="Рисунок 12" descr="ba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844824"/>
            <a:ext cx="1268760" cy="1268760"/>
          </a:xfrm>
          <a:prstGeom prst="rect">
            <a:avLst/>
          </a:prstGeom>
        </p:spPr>
      </p:pic>
      <p:pic>
        <p:nvPicPr>
          <p:cNvPr id="22" name="Рисунок 21" descr="7939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4088" y="1916832"/>
            <a:ext cx="1440160" cy="1378143"/>
          </a:xfrm>
          <a:prstGeom prst="rect">
            <a:avLst/>
          </a:prstGeom>
        </p:spPr>
      </p:pic>
      <p:pic>
        <p:nvPicPr>
          <p:cNvPr id="23" name="Рисунок 22" descr="school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95736" y="3284984"/>
            <a:ext cx="871728" cy="765048"/>
          </a:xfrm>
          <a:prstGeom prst="rect">
            <a:avLst/>
          </a:prstGeom>
        </p:spPr>
      </p:pic>
      <p:pic>
        <p:nvPicPr>
          <p:cNvPr id="24" name="Рисунок 23" descr="p-10613-500x5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6296" y="2132856"/>
            <a:ext cx="1589162" cy="1589162"/>
          </a:xfrm>
          <a:prstGeom prst="rect">
            <a:avLst/>
          </a:prstGeom>
        </p:spPr>
      </p:pic>
      <p:pic>
        <p:nvPicPr>
          <p:cNvPr id="25" name="Рисунок 24" descr="1913192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3568" y="3284984"/>
            <a:ext cx="1224136" cy="1224136"/>
          </a:xfrm>
          <a:prstGeom prst="rect">
            <a:avLst/>
          </a:prstGeom>
        </p:spPr>
      </p:pic>
      <p:pic>
        <p:nvPicPr>
          <p:cNvPr id="26" name="Рисунок 25" descr="622667Baseball_bat-thumb-288x432-25609.jp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64088" y="3645024"/>
            <a:ext cx="1083568" cy="1625352"/>
          </a:xfrm>
          <a:prstGeom prst="rect">
            <a:avLst/>
          </a:prstGeom>
        </p:spPr>
      </p:pic>
      <p:pic>
        <p:nvPicPr>
          <p:cNvPr id="27" name="Рисунок 26" descr="2087ful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9552" y="4941168"/>
            <a:ext cx="1305858" cy="1542504"/>
          </a:xfrm>
          <a:prstGeom prst="rect">
            <a:avLst/>
          </a:prstGeom>
        </p:spPr>
      </p:pic>
      <p:pic>
        <p:nvPicPr>
          <p:cNvPr id="28" name="Рисунок 27" descr="imgpreview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04248" y="3933056"/>
            <a:ext cx="1872208" cy="1227926"/>
          </a:xfrm>
          <a:prstGeom prst="rect">
            <a:avLst/>
          </a:prstGeom>
        </p:spPr>
      </p:pic>
      <p:pic>
        <p:nvPicPr>
          <p:cNvPr id="29" name="Рисунок 28" descr="скакалка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63688" y="4293096"/>
            <a:ext cx="1800200" cy="1350150"/>
          </a:xfrm>
          <a:prstGeom prst="rect">
            <a:avLst/>
          </a:prstGeom>
        </p:spPr>
      </p:pic>
      <p:pic>
        <p:nvPicPr>
          <p:cNvPr id="30" name="Рисунок 29" descr="0020-019-Tennisnaja-raketka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16216" y="5373216"/>
            <a:ext cx="1656183" cy="1129999"/>
          </a:xfrm>
          <a:prstGeom prst="rect">
            <a:avLst/>
          </a:prstGeom>
        </p:spPr>
      </p:pic>
      <p:pic>
        <p:nvPicPr>
          <p:cNvPr id="31" name="Рисунок 30" descr="Yoga-mat-Reebok_21022_big_00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79712" y="5586992"/>
            <a:ext cx="1872208" cy="1069189"/>
          </a:xfrm>
          <a:prstGeom prst="rect">
            <a:avLst/>
          </a:prstGeom>
        </p:spPr>
      </p:pic>
      <p:pic>
        <p:nvPicPr>
          <p:cNvPr id="32" name="Рисунок 31" descr="11474618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427984" y="5466324"/>
            <a:ext cx="1512168" cy="112404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1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 descr="animals14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0"/>
            <a:ext cx="2997201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 descr="5403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08725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8" descr="5403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4725" y="0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274042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Релаксация и визуализация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63888" y="692696"/>
            <a:ext cx="5580112" cy="5433467"/>
          </a:xfrm>
        </p:spPr>
        <p:txBody>
          <a:bodyPr/>
          <a:lstStyle/>
          <a:p>
            <a:pPr lvl="0"/>
            <a:endParaRPr lang="ru-RU" sz="3600" dirty="0" smtClean="0">
              <a:solidFill>
                <a:srgbClr val="FFFF00"/>
              </a:solidFill>
            </a:endParaRPr>
          </a:p>
          <a:p>
            <a:pPr lvl="0"/>
            <a:r>
              <a:rPr lang="ru-RU" sz="3600" dirty="0" smtClean="0">
                <a:solidFill>
                  <a:srgbClr val="FFFF00"/>
                </a:solidFill>
              </a:rPr>
              <a:t>«</a:t>
            </a:r>
            <a:r>
              <a:rPr lang="ru-RU" sz="3600" dirty="0" smtClean="0">
                <a:solidFill>
                  <a:srgbClr val="FFFF00"/>
                </a:solidFill>
              </a:rPr>
              <a:t>Шум прибоя»</a:t>
            </a:r>
          </a:p>
          <a:p>
            <a:pPr lvl="0"/>
            <a:r>
              <a:rPr lang="ru-RU" sz="3600" dirty="0" smtClean="0">
                <a:solidFill>
                  <a:srgbClr val="FFFF00"/>
                </a:solidFill>
              </a:rPr>
              <a:t>«Дыхание океана»</a:t>
            </a:r>
          </a:p>
          <a:p>
            <a:pPr lvl="0"/>
            <a:r>
              <a:rPr lang="ru-RU" sz="3600" dirty="0" smtClean="0">
                <a:solidFill>
                  <a:srgbClr val="FFFF00"/>
                </a:solidFill>
              </a:rPr>
              <a:t>«Мелодия ночи»</a:t>
            </a:r>
          </a:p>
          <a:p>
            <a:pPr lvl="0"/>
            <a:r>
              <a:rPr lang="ru-RU" sz="3600" dirty="0" smtClean="0">
                <a:solidFill>
                  <a:srgbClr val="FFFF00"/>
                </a:solidFill>
              </a:rPr>
              <a:t>«Природа в сопровождении шедевров мировой музыки»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668</TotalTime>
  <Words>577</Words>
  <Application>Microsoft Office PowerPoint</Application>
  <PresentationFormat>Экран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Повышение педагогической компетентности родителей посредством использования ресурсов интерактивной доски в подготовительной  к школе группе </vt:lpstr>
      <vt:lpstr>Слайд 2</vt:lpstr>
      <vt:lpstr>Электронная презентация в изложении теоретического материала</vt:lpstr>
      <vt:lpstr>Видеофрагменты по соответствующей теме</vt:lpstr>
      <vt:lpstr>Социальные ролики</vt:lpstr>
      <vt:lpstr>Темы из социальных сетей</vt:lpstr>
      <vt:lpstr>Упражнение «Я и спорт». Здесь лежат: кегли, обруч, футбольный и волейбольный мяч, лыжи, коньки, ролики, бита, боксерские перчатки, хоккейная шайба, скакалка, ракетка, коврик для йоги, канат. Каждый выберет для себя ту вещь, на которую он «похож» или с которой он умеет обращаться и объяснит, почему именно выбрал это.</vt:lpstr>
      <vt:lpstr>Релаксация и визуализация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Галина</cp:lastModifiedBy>
  <cp:revision>67</cp:revision>
  <dcterms:created xsi:type="dcterms:W3CDTF">2012-10-11T16:01:02Z</dcterms:created>
  <dcterms:modified xsi:type="dcterms:W3CDTF">2015-11-20T14:41:15Z</dcterms:modified>
</cp:coreProperties>
</file>