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76" r:id="rId2"/>
  </p:sldMasterIdLst>
  <p:notesMasterIdLst>
    <p:notesMasterId r:id="rId14"/>
  </p:notesMasterIdLst>
  <p:sldIdLst>
    <p:sldId id="286" r:id="rId3"/>
    <p:sldId id="295" r:id="rId4"/>
    <p:sldId id="293" r:id="rId5"/>
    <p:sldId id="279" r:id="rId6"/>
    <p:sldId id="297" r:id="rId7"/>
    <p:sldId id="298" r:id="rId8"/>
    <p:sldId id="301" r:id="rId9"/>
    <p:sldId id="260" r:id="rId10"/>
    <p:sldId id="264" r:id="rId11"/>
    <p:sldId id="288" r:id="rId12"/>
    <p:sldId id="30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45" autoAdjust="0"/>
    <p:restoredTop sz="94679" autoAdjust="0"/>
  </p:normalViewPr>
  <p:slideViewPr>
    <p:cSldViewPr>
      <p:cViewPr varScale="1">
        <p:scale>
          <a:sx n="74" d="100"/>
          <a:sy n="74" d="100"/>
        </p:scale>
        <p:origin x="-17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600B9-B44C-4AF4-B0C3-F0D0AB4494D7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1D599-2E56-4342-BA77-541478B5E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299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E9D2-8CD4-4C4A-87B2-FE5479CA73A3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C6F9-8C52-42AF-99AC-F0F5603DA1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E9D2-8CD4-4C4A-87B2-FE5479CA73A3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C6F9-8C52-42AF-99AC-F0F5603DA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E9D2-8CD4-4C4A-87B2-FE5479CA73A3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C6F9-8C52-42AF-99AC-F0F5603DA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E9D2-8CD4-4C4A-87B2-FE5479CA73A3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C6F9-8C52-42AF-99AC-F0F5603DA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28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E9D2-8CD4-4C4A-87B2-FE5479CA73A3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C6F9-8C52-42AF-99AC-F0F5603DA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12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E9D2-8CD4-4C4A-87B2-FE5479CA73A3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C6F9-8C52-42AF-99AC-F0F5603DA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63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E9D2-8CD4-4C4A-87B2-FE5479CA73A3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C6F9-8C52-42AF-99AC-F0F5603DA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51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E9D2-8CD4-4C4A-87B2-FE5479CA73A3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C6F9-8C52-42AF-99AC-F0F5603DA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50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E9D2-8CD4-4C4A-87B2-FE5479CA73A3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C6F9-8C52-42AF-99AC-F0F5603DA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38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E9D2-8CD4-4C4A-87B2-FE5479CA73A3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C6F9-8C52-42AF-99AC-F0F5603DA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38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E9D2-8CD4-4C4A-87B2-FE5479CA73A3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C6F9-8C52-42AF-99AC-F0F5603DA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37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E9D2-8CD4-4C4A-87B2-FE5479CA73A3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C6F9-8C52-42AF-99AC-F0F5603DA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E9D2-8CD4-4C4A-87B2-FE5479CA73A3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C6F9-8C52-42AF-99AC-F0F5603DA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57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E9D2-8CD4-4C4A-87B2-FE5479CA73A3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C6F9-8C52-42AF-99AC-F0F5603DA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35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E9D2-8CD4-4C4A-87B2-FE5479CA73A3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C6F9-8C52-42AF-99AC-F0F5603DA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98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E9D2-8CD4-4C4A-87B2-FE5479CA73A3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C6F9-8C52-42AF-99AC-F0F5603DA1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E9D2-8CD4-4C4A-87B2-FE5479CA73A3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C6F9-8C52-42AF-99AC-F0F5603DA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E9D2-8CD4-4C4A-87B2-FE5479CA73A3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C6F9-8C52-42AF-99AC-F0F5603DA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E9D2-8CD4-4C4A-87B2-FE5479CA73A3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C6F9-8C52-42AF-99AC-F0F5603DA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E9D2-8CD4-4C4A-87B2-FE5479CA73A3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C6F9-8C52-42AF-99AC-F0F5603DA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E9D2-8CD4-4C4A-87B2-FE5479CA73A3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C6F9-8C52-42AF-99AC-F0F5603DA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E9D2-8CD4-4C4A-87B2-FE5479CA73A3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FECC6F9-8C52-42AF-99AC-F0F5603DA17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BBE9D2-8CD4-4C4A-87B2-FE5479CA73A3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ECC6F9-8C52-42AF-99AC-F0F5603DA17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BE9D2-8CD4-4C4A-87B2-FE5479CA73A3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CC6F9-8C52-42AF-99AC-F0F5603DA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77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76673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600" dirty="0" smtClean="0">
                <a:ln w="38100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?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F:\я- исследователь\фото радуги\images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65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89644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spc="600" dirty="0" smtClean="0">
              <a:ln w="3810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spc="600" dirty="0" smtClean="0">
                <a:ln w="381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комбинированного вида №1ст.Ленинградской</a:t>
            </a:r>
          </a:p>
          <a:p>
            <a:pPr algn="ctr"/>
            <a:r>
              <a:rPr lang="ru-RU" sz="1600" b="1" spc="600" dirty="0" smtClean="0">
                <a:ln w="381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Ленинградский район</a:t>
            </a:r>
          </a:p>
          <a:p>
            <a:pPr algn="ctr"/>
            <a:r>
              <a:rPr lang="ru-RU" sz="4800" b="1" spc="600" dirty="0" smtClean="0">
                <a:ln w="381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800" b="1" spc="600" dirty="0" smtClean="0">
                <a:ln w="38100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b="1" spc="600" dirty="0" smtClean="0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4800" b="1" spc="600" dirty="0" smtClean="0">
                <a:ln w="38100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800" b="1" spc="600" dirty="0" smtClean="0">
                <a:ln w="38100"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4800" b="1" spc="600" dirty="0" smtClean="0">
                <a:ln w="381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800" b="1" spc="600" dirty="0" smtClean="0">
                <a:ln w="381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spc="600" dirty="0">
                <a:ln w="38100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800" b="1" spc="600" dirty="0">
                <a:ln w="381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800" b="1" spc="600" dirty="0">
                <a:ln w="38100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800" b="1" spc="600" dirty="0">
                <a:ln w="38100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800" b="1" spc="600" dirty="0">
                <a:ln w="38100"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4800" b="1" spc="600" dirty="0">
                <a:ln w="381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4800" b="1" spc="600" dirty="0" smtClean="0">
                <a:ln w="381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800" b="1" spc="600" dirty="0" smtClean="0">
                <a:ln w="38100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800" b="1" spc="600" dirty="0" smtClean="0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4800" b="1" spc="600" dirty="0" smtClean="0">
                <a:ln w="38100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4800" b="1" spc="600" dirty="0" smtClean="0">
                <a:ln w="3810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b="1" spc="600" dirty="0" smtClean="0">
                <a:ln w="381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4800" b="1" spc="600" dirty="0" smtClean="0">
                <a:ln w="38100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800" b="1" spc="600" dirty="0" smtClean="0">
                <a:ln w="381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800" b="1" spc="600" dirty="0" smtClean="0">
                <a:ln w="38100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800" b="1" spc="600" dirty="0" smtClean="0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4800" b="1" spc="600" dirty="0" smtClean="0">
                <a:ln w="38100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800" b="1" spc="600" dirty="0" smtClean="0">
                <a:ln w="3810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4800" b="1" spc="600" dirty="0" smtClean="0">
                <a:ln w="381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2551836"/>
            <a:ext cx="75608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spc="600" dirty="0" smtClean="0">
              <a:ln w="38100"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spc="600" dirty="0" smtClean="0">
                <a:ln w="38100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1400" b="1" spc="600" dirty="0">
                <a:ln w="38100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</a:p>
          <a:p>
            <a:r>
              <a:rPr lang="ru-RU" sz="1400" b="1" spc="600" dirty="0" err="1">
                <a:ln w="38100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Залата</a:t>
            </a:r>
            <a:r>
              <a:rPr lang="ru-RU" sz="1400" b="1" spc="600" dirty="0">
                <a:ln w="38100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Виолетта Григорьевна</a:t>
            </a:r>
          </a:p>
          <a:p>
            <a:r>
              <a:rPr lang="ru-RU" sz="1400" b="1" spc="600" dirty="0">
                <a:ln w="38100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</a:p>
          <a:p>
            <a:r>
              <a:rPr lang="ru-RU" sz="1400" b="1" spc="600" dirty="0">
                <a:ln w="38100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Галушко Наталья Анатольевна</a:t>
            </a:r>
            <a:endParaRPr lang="ru-RU" sz="1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62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04664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prstClr val="black"/>
                </a:solidFill>
              </a:rPr>
              <a:t/>
            </a:r>
            <a:br>
              <a:rPr lang="ru-RU" sz="2800" i="1" dirty="0">
                <a:solidFill>
                  <a:prstClr val="black"/>
                </a:solidFill>
              </a:rPr>
            </a:br>
            <a:endParaRPr lang="ru-RU" sz="2800" i="1" dirty="0"/>
          </a:p>
        </p:txBody>
      </p:sp>
      <p:pic>
        <p:nvPicPr>
          <p:cNvPr id="12290" name="Picture 2" descr="F:\я- исследователь\фото радуги\images1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260649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prstClr val="black"/>
                </a:solidFill>
              </a:rPr>
              <a:t>Радуга устроена, как пирог слоенный: </a:t>
            </a:r>
            <a:br>
              <a:rPr lang="ru-RU" sz="2400" b="1" i="1" dirty="0">
                <a:solidFill>
                  <a:prstClr val="black"/>
                </a:solidFill>
              </a:rPr>
            </a:br>
            <a:r>
              <a:rPr lang="ru-RU" sz="2400" b="1" i="1" dirty="0">
                <a:solidFill>
                  <a:prstClr val="black"/>
                </a:solidFill>
              </a:rPr>
              <a:t>Красный слой, </a:t>
            </a:r>
            <a:r>
              <a:rPr lang="ru-RU" sz="2400" b="1" i="1" dirty="0" smtClean="0">
                <a:solidFill>
                  <a:prstClr val="black"/>
                </a:solidFill>
              </a:rPr>
              <a:t>оранжевый, желтый </a:t>
            </a:r>
            <a:r>
              <a:rPr lang="ru-RU" sz="2400" b="1" i="1" dirty="0">
                <a:solidFill>
                  <a:prstClr val="black"/>
                </a:solidFill>
              </a:rPr>
              <a:t>и зеленый, </a:t>
            </a:r>
            <a:br>
              <a:rPr lang="ru-RU" sz="2400" b="1" i="1" dirty="0">
                <a:solidFill>
                  <a:prstClr val="black"/>
                </a:solidFill>
              </a:rPr>
            </a:br>
            <a:r>
              <a:rPr lang="ru-RU" sz="2400" b="1" i="1" dirty="0">
                <a:solidFill>
                  <a:prstClr val="black"/>
                </a:solidFill>
              </a:rPr>
              <a:t>Голубой и </a:t>
            </a:r>
            <a:r>
              <a:rPr lang="ru-RU" sz="2400" b="1" i="1" dirty="0" smtClean="0">
                <a:solidFill>
                  <a:prstClr val="black"/>
                </a:solidFill>
              </a:rPr>
              <a:t>синий  рядом </a:t>
            </a:r>
            <a:r>
              <a:rPr lang="ru-RU" sz="2400" b="1" i="1" dirty="0">
                <a:solidFill>
                  <a:prstClr val="black"/>
                </a:solidFill>
              </a:rPr>
              <a:t>с фиолетовым… </a:t>
            </a:r>
            <a:br>
              <a:rPr lang="ru-RU" sz="2400" b="1" i="1" dirty="0">
                <a:solidFill>
                  <a:prstClr val="black"/>
                </a:solidFill>
              </a:rPr>
            </a:br>
            <a:r>
              <a:rPr lang="ru-RU" sz="2400" b="1" i="1" dirty="0">
                <a:solidFill>
                  <a:prstClr val="black"/>
                </a:solidFill>
              </a:rPr>
              <a:t>Семь цветов у радуги – Надо знать про это вам!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7834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я- исследователь\фото радуги\images3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3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11 из 16713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-36511" y="0"/>
            <a:ext cx="918051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260350"/>
            <a:ext cx="4716016" cy="19446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Солнце светит и смеётся,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на землю дождик льётся.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выходит на луга</a:t>
            </a:r>
          </a:p>
          <a:p>
            <a:pPr marL="0" indent="0" algn="just">
              <a:buNone/>
            </a:pPr>
            <a:r>
              <a:rPr lang="ru-RU" sz="2800" b="1" spc="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Семицветная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дуга.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718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70572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1919" y="1412776"/>
            <a:ext cx="3240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068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3076" name="Picture 4" descr="F:\я- исследователь\фото радуги\images15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7"/>
            <a:ext cx="9252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51520" y="76470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2"/>
                </a:solidFill>
                <a:latin typeface="Times New Roman" pitchFamily="18" charset="0"/>
              </a:rPr>
              <a:t>Объект </a:t>
            </a:r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</a:rPr>
              <a:t>исследования: радуга</a:t>
            </a:r>
            <a:endParaRPr lang="ru-RU" sz="4800" b="1" dirty="0">
              <a:solidFill>
                <a:schemeClr val="accent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933056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Предмет </a:t>
            </a:r>
            <a:r>
              <a:rPr lang="ru-R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исследования: появление радуги</a:t>
            </a:r>
            <a:endParaRPr lang="ru-RU" sz="4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3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70572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я- исследователь\фото радуги\images1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7544" y="260648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u="sng" dirty="0" smtClean="0">
                <a:solidFill>
                  <a:srgbClr val="FF0000"/>
                </a:solidFill>
              </a:rPr>
              <a:t>Проблемный вопрос: почему радуга разноцветная?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293096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Гипотеза: основное условие появления радуги - большое количество воды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49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8367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Опыт появления радуги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23528" y="692696"/>
            <a:ext cx="4173860" cy="22322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XP.7-2AFEBE424C3A4\Рабочий стол\Фото0770.jpg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5400000">
            <a:off x="1183989" y="3288619"/>
            <a:ext cx="1879478" cy="2160240"/>
          </a:xfrm>
        </p:spPr>
      </p:pic>
      <p:pic>
        <p:nvPicPr>
          <p:cNvPr id="5123" name="Picture 3" descr="C:\Documents and Settings\XP.7-2AFEBE424C3A4\Рабочий стол\Фото076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84984"/>
            <a:ext cx="2937927" cy="1944216"/>
          </a:xfrm>
        </p:spPr>
      </p:pic>
      <p:pic>
        <p:nvPicPr>
          <p:cNvPr id="12" name="Picture 2" descr="C:\Documents and Settings\XP.7-2AFEBE424C3A4\Рабочий стол\Фото07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280247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Documents and Settings\XP.7-2AFEBE424C3A4\Рабочий стол\Фото07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285031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66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2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я- исследователь\фото радуги\images2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396536" cy="712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06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232247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цвета в радуге идут в четкой последовательности и никогда                    не меняются местами.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76872"/>
            <a:ext cx="496855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38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71 из 3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648" y="0"/>
            <a:ext cx="9296400" cy="7055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68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315</TotalTime>
  <Words>103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1_Поток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Опыт появления радуги</vt:lpstr>
      <vt:lpstr>Презентация PowerPoint</vt:lpstr>
      <vt:lpstr>Презентация PowerPoint</vt:lpstr>
      <vt:lpstr>Все цвета в радуге идут в четкой последовательности и никогда                    не меняются местами. 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радуга разноцветная </dc:title>
  <dc:creator>XP</dc:creator>
  <cp:lastModifiedBy>7</cp:lastModifiedBy>
  <cp:revision>37</cp:revision>
  <dcterms:created xsi:type="dcterms:W3CDTF">2014-01-19T15:52:10Z</dcterms:created>
  <dcterms:modified xsi:type="dcterms:W3CDTF">2014-06-08T19:00:21Z</dcterms:modified>
</cp:coreProperties>
</file>