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114" d="100"/>
          <a:sy n="114" d="100"/>
        </p:scale>
        <p:origin x="-148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00042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СКАЖИ НАОБОРОТ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571736" y="1928802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8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798470" y="1773242"/>
            <a:ext cx="3214711" cy="381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CIM\101NCD90\IMG_389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819783" y="2038341"/>
            <a:ext cx="2947995" cy="3014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8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2143116"/>
            <a:ext cx="3071834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IMG_389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2214554"/>
            <a:ext cx="2817832" cy="3272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8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285992"/>
            <a:ext cx="3571900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IMG_38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2285992"/>
            <a:ext cx="3598689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8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57157" y="2857496"/>
            <a:ext cx="3571901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IMG_389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072065" y="2428869"/>
            <a:ext cx="3143275" cy="3143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9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805092"/>
            <a:ext cx="3357586" cy="3767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IMG_39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1928802"/>
            <a:ext cx="3243284" cy="3742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785794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Минус – плюс,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Огонь – вода,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Дерзкий – осторожный,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 антонимы всегда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Противоположны.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5606540" cy="666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3501008"/>
            <a:ext cx="237626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Магомедова</a:t>
            </a: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Зарема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Алимагомедовна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91440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563">
        <p14:ripple/>
      </p:transition>
    </mc:Choice>
    <mc:Fallback xmlns="">
      <p:transition spd="slow" advTm="19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Слова – неприятели спорят весь день.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скажет: «Солнце!»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Другой скажет: «Тень!»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скажет : «Близко!»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Другой: «Далеко!»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скажет: «Низко!»</a:t>
            </a:r>
          </a:p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Другой: «Высоко!»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отивоплож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9AFC67"/>
              </a:clrFrom>
              <a:clrTo>
                <a:srgbClr val="9AFC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571612"/>
            <a:ext cx="3670302" cy="4083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противоплож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81"/>
              </a:clrFrom>
              <a:clrTo>
                <a:srgbClr val="FFFF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643050"/>
            <a:ext cx="3027360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14423"/>
            <a:ext cx="32147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антоним к слову лето,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шубу снежную одета.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Хоть люблю мороз сама,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Потому что я 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071942"/>
            <a:ext cx="328614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антоним к слову смех,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от радости, утех –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бываю по неволе,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печали и от боли,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обиды, неудач.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Догадались? Это 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9" descr="Картинка 52 из 90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245864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071810"/>
            <a:ext cx="3200400" cy="3333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85926"/>
            <a:ext cx="2928958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785926"/>
            <a:ext cx="2714644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3071834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785926"/>
            <a:ext cx="292895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928802"/>
            <a:ext cx="3071834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928802"/>
            <a:ext cx="2857520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DCIM\101NCD90\IMG_38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071678"/>
            <a:ext cx="3343275" cy="3133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CIM\101NCD90\IMG_38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71678"/>
            <a:ext cx="2928958" cy="2990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8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2000240"/>
            <a:ext cx="2571768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CIM\101NCD90\IMG_389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00306"/>
            <a:ext cx="3143272" cy="2862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121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Malik</cp:lastModifiedBy>
  <cp:revision>15</cp:revision>
  <dcterms:created xsi:type="dcterms:W3CDTF">2011-12-20T07:41:22Z</dcterms:created>
  <dcterms:modified xsi:type="dcterms:W3CDTF">2015-12-14T20:49:19Z</dcterms:modified>
</cp:coreProperties>
</file>