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3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ОЗНАКОМЛЕНИЕ  ДЕТЕЙ РАННЕГО ВОЗРАСТА С ОКРУЖАЮЩИМ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5157192"/>
            <a:ext cx="4104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Самигуллина </a:t>
            </a:r>
            <a:r>
              <a:rPr lang="ru-RU" dirty="0" err="1" smtClean="0"/>
              <a:t>Миляуша</a:t>
            </a:r>
            <a:r>
              <a:rPr lang="ru-RU" dirty="0" smtClean="0"/>
              <a:t> </a:t>
            </a:r>
            <a:r>
              <a:rPr lang="ru-RU" smtClean="0"/>
              <a:t>Камилевна, </a:t>
            </a:r>
            <a:r>
              <a:rPr lang="ru-RU" dirty="0" smtClean="0"/>
              <a:t>МАДОУ №370 Ново- Савиновского района г. Казани</a:t>
            </a:r>
            <a:endParaRPr lang="ru-RU" dirty="0"/>
          </a:p>
        </p:txBody>
      </p:sp>
      <p:pic>
        <p:nvPicPr>
          <p:cNvPr id="1026" name="Picture 2" descr="C:\Documents and Settings\Admin\Рабочий стол\165 cflbr\25680-Izobrazhenie_1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37086"/>
            <a:ext cx="3652664" cy="273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58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544" y="168319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i="1" u="sng" dirty="0" smtClean="0"/>
              <a:t>В кабинете имеется картотека опытов:</a:t>
            </a:r>
          </a:p>
          <a:p>
            <a:r>
              <a:rPr lang="ru-RU" dirty="0" smtClean="0"/>
              <a:t>Вода</a:t>
            </a:r>
          </a:p>
          <a:p>
            <a:r>
              <a:rPr lang="ru-RU" dirty="0" smtClean="0"/>
              <a:t>Песок</a:t>
            </a:r>
          </a:p>
          <a:p>
            <a:r>
              <a:rPr lang="ru-RU" dirty="0" smtClean="0"/>
              <a:t>Камень</a:t>
            </a:r>
          </a:p>
          <a:p>
            <a:r>
              <a:rPr lang="ru-RU" dirty="0" smtClean="0"/>
              <a:t>Бумага</a:t>
            </a:r>
          </a:p>
          <a:p>
            <a:pPr marL="0" indent="0">
              <a:buNone/>
            </a:pPr>
            <a:r>
              <a:rPr lang="ru-RU" dirty="0"/>
              <a:t>В родительский уголок я поместила консультацию на тему: </a:t>
            </a:r>
            <a:r>
              <a:rPr lang="ru-RU" dirty="0">
                <a:solidFill>
                  <a:srgbClr val="C00000"/>
                </a:solidFill>
              </a:rPr>
              <a:t>«Маленькими шагами в прекрасный мир!» </a:t>
            </a:r>
            <a:r>
              <a:rPr lang="ru-RU" dirty="0"/>
              <a:t>В конце учебного года было проведено итоговое родительское собрание, на котором родителям были представлены итоги работы с детьми. Родители, в свою очередь, рассказали о своих впечатлениях.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C:\Documents and Settings\Admin\Рабочий стол\165 cflbr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81128"/>
            <a:ext cx="1824236" cy="144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Рабочий стол\165 cflbr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81128"/>
            <a:ext cx="1953568" cy="1463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Admin\Рабочий стол\165 cflbr\images (6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81128"/>
            <a:ext cx="1343794" cy="179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Admin\Рабочий стол\165 cflbr\images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663232"/>
            <a:ext cx="1795264" cy="134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308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Итак, тема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ознакомления детей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раннего возраста с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миром вокруг себя является одной из важнейших тем в дошкольном образовании. Так или иначе, но для дошкольников почти каждое занятие, будь то рисование, лепка, развитие речи или ознакомление с природой, несет элементы ознакомления с окружающим миром. Дети с удовольствием получают информацию о среде, в которой им предстоит жить, но не стоит перегружать их внимание - для проведения полноценных занятий стоит комбинировать темы, проводить комплексные занятия, нацеленные на определенные объекты изучения. </a:t>
            </a:r>
          </a:p>
        </p:txBody>
      </p:sp>
      <p:pic>
        <p:nvPicPr>
          <p:cNvPr id="10242" name="Picture 2" descr="C:\Documents and Settings\Admin\Рабочий стол\165 cflbr\900px-Проект_Знакомство_с_окружающим_миром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437112"/>
            <a:ext cx="3768869" cy="17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Admin\Рабочий стол\165 cflbr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90520"/>
            <a:ext cx="3497378" cy="1601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471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76672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Очень удобно, когда документация полностью готова, имеются все раздаточные материалы, многие сделаны своими руками. У меня богатая лаборатория по темам:</a:t>
            </a:r>
          </a:p>
          <a:p>
            <a:pPr algn="just"/>
            <a:r>
              <a:rPr lang="ru-RU" dirty="0" smtClean="0"/>
              <a:t>Птицы</a:t>
            </a:r>
          </a:p>
          <a:p>
            <a:pPr algn="just"/>
            <a:r>
              <a:rPr lang="ru-RU" dirty="0" smtClean="0"/>
              <a:t>Животные</a:t>
            </a:r>
          </a:p>
          <a:p>
            <a:pPr algn="just"/>
            <a:r>
              <a:rPr lang="ru-RU" dirty="0" smtClean="0"/>
              <a:t>Продукты</a:t>
            </a:r>
          </a:p>
          <a:p>
            <a:pPr algn="just"/>
            <a:r>
              <a:rPr lang="ru-RU" dirty="0" smtClean="0"/>
              <a:t>Деревья, цветы</a:t>
            </a:r>
          </a:p>
          <a:p>
            <a:pPr algn="just"/>
            <a:r>
              <a:rPr lang="ru-RU" dirty="0" smtClean="0"/>
              <a:t>Времена года и т.д.</a:t>
            </a:r>
            <a:endParaRPr lang="ru-RU" dirty="0"/>
          </a:p>
        </p:txBody>
      </p:sp>
      <p:pic>
        <p:nvPicPr>
          <p:cNvPr id="1026" name="Picture 2" descr="C:\Documents and Settings\Admin\Рабочий стол\165 cflbr\1394646293_1394538175_bezimeni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48880"/>
            <a:ext cx="1827287" cy="203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Рабочий стол\165 cflbr\i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593362"/>
            <a:ext cx="1788790" cy="178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Рабочий стол\165 cflbr\1_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4923" y="4581128"/>
            <a:ext cx="1278260" cy="1783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Рабочий стол\165 cflbr\021d4bf4fab235ee3a18bdfc5243ebb2.jp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57385" y="4581128"/>
            <a:ext cx="2386372" cy="179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884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Подводя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итоги нервно-психического развития детей в конце учебного года, мы отметили, что дети стали более любознательными, расширился их словарный запас, восприимчивость к явлениям и объектам окружающего мира, начальное представление о физических свойствах жидких и твердых телах.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образом, систематическая, специально организованная работа по ознакомлению детей раннего возраста с окружающим миром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позволила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качественно изменить уровень знаний детей об окружающей действительности и явлениях природы.</a:t>
            </a:r>
          </a:p>
        </p:txBody>
      </p:sp>
      <p:pic>
        <p:nvPicPr>
          <p:cNvPr id="2050" name="Picture 2" descr="C:\Documents and Settings\Admin\Рабочий стол\165 cflbr\i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6533"/>
            <a:ext cx="2808312" cy="19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165 cflbr\1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40121"/>
            <a:ext cx="3048000" cy="200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466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164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424936" cy="3960440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Ребенок рождается исследователем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раннего возраста дети приобретают знания и сведения об окружающих предметах, расширяют свой кругозор, осваивают предметное окружение в его изменении, движении, развитии. В возрасте 2-3 лет у детей впервые появляется желание не просто манипулировать предметами, как они это делали раньше (катать, стучать, бросать и т. п.), но и создавать из них нечто новое, дети начинают задумываются над тем, как усовершенствовать какой-то предмет, сделать его более красивым и полезным, т. е. у них пробуждается творческое мышление. </a:t>
            </a:r>
          </a:p>
          <a:p>
            <a:pPr algn="just"/>
            <a:endParaRPr lang="en-US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Admin\Рабочий стол\165 cflbr\images (9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881434"/>
            <a:ext cx="2298576" cy="166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Admin\Рабочий стол\165 cflbr\images (10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687044"/>
            <a:ext cx="246697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97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Интерес к окружающему миру у детей двух-трёх лет очень велик, но без соответствующей подготовки они не могут достаточно глубоко и полно воспринимать окружающую обстановку. Ребёнок не всегда умеет словесно сформулировать то, что необходимо получить в результате решения задачи, но хорошо представляет себе этот заданный результат при этом у детей можно наблюдать процесс мыслительной деятельности. Соотношение мыслительной и практической деятельности является основой для развития конструктивных способностей у детей.</a:t>
            </a:r>
          </a:p>
        </p:txBody>
      </p:sp>
      <p:pic>
        <p:nvPicPr>
          <p:cNvPr id="2050" name="Picture 2" descr="C:\Documents and Settings\Admin\Рабочий стол\165 cflbr\CIMG1427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53136"/>
            <a:ext cx="2515201" cy="188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Admin\Рабочий стол\165 cflbr\IMG_53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634620"/>
            <a:ext cx="2792901" cy="1903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761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/>
              <a:t>В младшем дошкольном возрасте источником накопления чувственного опыта является игрушка, играя с ней, ребёнок познаёт мир, свойства материалов, форму, цвет, различные явления. Поэтому на занятиях продуктивной деятельности обязательно нужно использовать персонажей и дать детям время после занятия, чтобы они смогли обыграть своё творение. На таких занятиях редкий ребёнок не хочет проявить самостоятельность, быть умным, знающим, первым, быть как взрослый.</a:t>
            </a:r>
          </a:p>
        </p:txBody>
      </p:sp>
      <p:pic>
        <p:nvPicPr>
          <p:cNvPr id="3074" name="Picture 2" descr="C:\Documents and Settings\Admin\Рабочий стол\165 cflbr\novin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21584"/>
            <a:ext cx="2570088" cy="174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165 cflbr\25681-Izobrazhenie_1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543416"/>
            <a:ext cx="2572544" cy="192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80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260648"/>
            <a:ext cx="864096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/>
              <a:t>Чтобы создать, то чего ещё нет, ребёнку необходимо заранее - в уме – представить результат, который желательно получить в конце. Но двухлетнего малыша трудно заставить делать то, что он делать не хочет, и нет такого малыша, который не захотел бы чего-то, если бы он увидел, как это делает другой ребёнок или взрослый. Поэтому на первом этапе нужно создать мотивацию для зарождения продуктивной деятельности.</a:t>
            </a:r>
          </a:p>
        </p:txBody>
      </p:sp>
      <p:pic>
        <p:nvPicPr>
          <p:cNvPr id="4098" name="Picture 2" descr="C:\Documents and Settings\Admin\Рабочий стол\165 cflbr\P3230132 - копи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2393999" cy="179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Admin\Рабочий стол\165 cflbr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467064"/>
            <a:ext cx="2448272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916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864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так важно постоянно, но ненавязчиво интересоваться, что дети делают, одобряя их, пусть и непонятный продукт, подсказывать, чем он может быть. Одним словом, задача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воспитателя и родителей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помогать ребёнку на всех этапах конструктивной деятельности. А для этого в работе с детьми младшего дошкольного возраста необходимо использовать два основных приёма: похвалу и проявление интереса к деятельности ребёнка.</a:t>
            </a:r>
          </a:p>
        </p:txBody>
      </p:sp>
      <p:pic>
        <p:nvPicPr>
          <p:cNvPr id="5122" name="Picture 2" descr="C:\Documents and Settings\Admin\Рабочий стол\165 cflbr\lastekaitsepae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97152"/>
            <a:ext cx="2376264" cy="178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Admin\Рабочий стол\165 cflbr\deti-s-igrushkami-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7" y="4800312"/>
            <a:ext cx="2668397" cy="1778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3513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/>
              <a:t>Согласно тематическому плану </a:t>
            </a:r>
            <a:r>
              <a:rPr lang="ru-RU" dirty="0" smtClean="0"/>
              <a:t>мной разработан </a:t>
            </a:r>
            <a:r>
              <a:rPr lang="ru-RU" dirty="0"/>
              <a:t>цикл занятий </a:t>
            </a:r>
            <a:r>
              <a:rPr lang="ru-RU" dirty="0" smtClean="0"/>
              <a:t>и </a:t>
            </a:r>
            <a:r>
              <a:rPr lang="ru-RU" dirty="0"/>
              <a:t>картотека </a:t>
            </a:r>
            <a:r>
              <a:rPr lang="ru-RU" dirty="0" smtClean="0"/>
              <a:t>опытов.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Например, тема</a:t>
            </a:r>
            <a:r>
              <a:rPr lang="ru-RU" dirty="0"/>
              <a:t>: «Вода»</a:t>
            </a:r>
          </a:p>
          <a:p>
            <a:pPr marL="0" indent="0" algn="just">
              <a:buNone/>
            </a:pPr>
            <a:r>
              <a:rPr lang="ru-RU" dirty="0"/>
              <a:t>Свою работу я начала с экспериментов с водой, согласно тематическому плану. С помощью предметно-</a:t>
            </a:r>
            <a:r>
              <a:rPr lang="ru-RU" dirty="0" err="1"/>
              <a:t>манипулятивной</a:t>
            </a:r>
            <a:r>
              <a:rPr lang="ru-RU" dirty="0"/>
              <a:t> деятельности и в режимных моментах дети убедились в том, что водой можно умываться, опускать в нее и вылавливать различные предметы; что вода может литься, а может брызгать; что предметы станут чище, если помыть их водой; что вода не имеет вкуса.</a:t>
            </a:r>
          </a:p>
          <a:p>
            <a:endParaRPr lang="ru-RU" dirty="0"/>
          </a:p>
        </p:txBody>
      </p:sp>
      <p:pic>
        <p:nvPicPr>
          <p:cNvPr id="6146" name="Picture 2" descr="C:\Documents and Settings\Admin\Рабочий стол\165 cflbr\i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797152"/>
            <a:ext cx="1224136" cy="185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Admin\Рабочий стол\165 cflbr\39d9787cfcf8c9335e8944ee28315fb8.jp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661179"/>
            <a:ext cx="265747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0324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На занятиях дети получили представления о том, что вода жидкая, поэтому может разливаться из сосуда (ознакомление с окружающим «Напоим кукол»); что вода не имеет цвета, но ее можно покрасить (рисование «Разноцветная водичка»); что вода может быть теплой и </a:t>
            </a:r>
            <a:r>
              <a:rPr lang="ru-RU" dirty="0" smtClean="0"/>
              <a:t>холодной.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С помощью дидактических игр «Чистые ручки» и «Помощники» дети узнавали о том, что руки и предметы станут чище, если их помыть водой.</a:t>
            </a:r>
          </a:p>
          <a:p>
            <a:endParaRPr lang="ru-RU" dirty="0"/>
          </a:p>
        </p:txBody>
      </p:sp>
      <p:pic>
        <p:nvPicPr>
          <p:cNvPr id="7170" name="Picture 2" descr="C:\Documents and Settings\Admin\Рабочий стол\165 cflbr\a420b316fe6cded4beb233373ada4a9f.jp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923328"/>
            <a:ext cx="2292673" cy="1720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165 cflbr\detsad-88127-13945550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853182"/>
            <a:ext cx="1341512" cy="179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064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Совместно с детьми мы провели опыты с целью получить представления о том, что вода прозрачная; что прозрачная вода может стать мутной; что некоторые вещества в воде растворяются; что некоторые вещества, растворяясь, могут передавать воде свой вкус; что вода может превращаться в лед, что лед может превращаться в воду.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Наблюдая на прогулке, дети получили элементарные представление о процессе испарения и процессе конденсации воды.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Летом дети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убедились в том, что влажные салфетки высыхают быстрее на солнце, чем в тени.</a:t>
            </a:r>
          </a:p>
        </p:txBody>
      </p:sp>
      <p:pic>
        <p:nvPicPr>
          <p:cNvPr id="8194" name="Picture 2" descr="C:\Documents and Settings\Admin\Рабочий стол\165 cflbr\igry-s-vodoj-dlya-malyshe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5716" y="4811254"/>
            <a:ext cx="1944216" cy="1717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Admin\Рабочий стол\165 cflbr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71870" y="4811254"/>
            <a:ext cx="1095003" cy="164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5272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911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ОЗНАКОМЛЕНИЕ  ДЕТЕЙ РАННЕГО ВОЗРАСТА С ОКРУЖАЮЩИМ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13</cp:revision>
  <dcterms:modified xsi:type="dcterms:W3CDTF">2015-12-15T06:50:19Z</dcterms:modified>
</cp:coreProperties>
</file>