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64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1257AA"/>
    <a:srgbClr val="3333FF"/>
    <a:srgbClr val="3366CC"/>
    <a:srgbClr val="0065B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73" d="100"/>
          <a:sy n="73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504-D4E7-4A1B-960C-E160B327AB15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178-0193-40DF-B5C0-7F2B8D379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504-D4E7-4A1B-960C-E160B327AB15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178-0193-40DF-B5C0-7F2B8D379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504-D4E7-4A1B-960C-E160B327AB15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178-0193-40DF-B5C0-7F2B8D379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504-D4E7-4A1B-960C-E160B327AB15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178-0193-40DF-B5C0-7F2B8D379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504-D4E7-4A1B-960C-E160B327AB15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178-0193-40DF-B5C0-7F2B8D379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504-D4E7-4A1B-960C-E160B327AB15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178-0193-40DF-B5C0-7F2B8D379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504-D4E7-4A1B-960C-E160B327AB15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178-0193-40DF-B5C0-7F2B8D379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504-D4E7-4A1B-960C-E160B327AB15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178-0193-40DF-B5C0-7F2B8D379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504-D4E7-4A1B-960C-E160B327AB15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178-0193-40DF-B5C0-7F2B8D379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504-D4E7-4A1B-960C-E160B327AB15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178-0193-40DF-B5C0-7F2B8D379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504-D4E7-4A1B-960C-E160B327AB15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1178-0193-40DF-B5C0-7F2B8D379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D5504-D4E7-4A1B-960C-E160B327AB15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81178-0193-40DF-B5C0-7F2B8D379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9104" y="188640"/>
            <a:ext cx="7264896" cy="17526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Муниципальное казенное дошкольное образовательное учреждение 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«Центр развития </a:t>
            </a:r>
            <a:r>
              <a:rPr lang="ru-RU" sz="2800" dirty="0" smtClean="0">
                <a:solidFill>
                  <a:schemeClr val="tx2"/>
                </a:solidFill>
              </a:rPr>
              <a:t>ребенка -  </a:t>
            </a:r>
            <a:r>
              <a:rPr lang="ru-RU" sz="2800" dirty="0" smtClean="0">
                <a:solidFill>
                  <a:schemeClr val="tx2"/>
                </a:solidFill>
              </a:rPr>
              <a:t>детский сад №30» </a:t>
            </a:r>
            <a:r>
              <a:rPr lang="ru-RU" sz="2800" dirty="0" err="1" smtClean="0">
                <a:solidFill>
                  <a:schemeClr val="tx2"/>
                </a:solidFill>
              </a:rPr>
              <a:t>г.Сатка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Freeform 60"/>
          <p:cNvSpPr>
            <a:spLocks/>
          </p:cNvSpPr>
          <p:nvPr/>
        </p:nvSpPr>
        <p:spPr bwMode="auto">
          <a:xfrm rot="4911801">
            <a:off x="2652499" y="3159907"/>
            <a:ext cx="201612" cy="193675"/>
          </a:xfrm>
          <a:custGeom>
            <a:avLst/>
            <a:gdLst>
              <a:gd name="T0" fmla="*/ 0 w 33"/>
              <a:gd name="T1" fmla="*/ 0 h 32"/>
              <a:gd name="T2" fmla="*/ 33 w 33"/>
              <a:gd name="T3" fmla="*/ 32 h 32"/>
            </a:gdLst>
            <a:ahLst/>
            <a:cxnLst>
              <a:cxn ang="0">
                <a:pos x="18" y="18"/>
              </a:cxn>
              <a:cxn ang="0">
                <a:pos x="33" y="21"/>
              </a:cxn>
              <a:cxn ang="0">
                <a:pos x="19" y="15"/>
              </a:cxn>
              <a:cxn ang="0">
                <a:pos x="26" y="11"/>
              </a:cxn>
              <a:cxn ang="0">
                <a:pos x="19" y="14"/>
              </a:cxn>
              <a:cxn ang="0">
                <a:pos x="21" y="0"/>
              </a:cxn>
              <a:cxn ang="0">
                <a:pos x="15" y="13"/>
              </a:cxn>
              <a:cxn ang="0">
                <a:pos x="11" y="6"/>
              </a:cxn>
              <a:cxn ang="0">
                <a:pos x="14" y="13"/>
              </a:cxn>
              <a:cxn ang="0">
                <a:pos x="0" y="10"/>
              </a:cxn>
              <a:cxn ang="0">
                <a:pos x="13" y="17"/>
              </a:cxn>
              <a:cxn ang="0">
                <a:pos x="7" y="21"/>
              </a:cxn>
              <a:cxn ang="0">
                <a:pos x="14" y="18"/>
              </a:cxn>
              <a:cxn ang="0">
                <a:pos x="11" y="32"/>
              </a:cxn>
              <a:cxn ang="0">
                <a:pos x="17" y="19"/>
              </a:cxn>
              <a:cxn ang="0">
                <a:pos x="21" y="26"/>
              </a:cxn>
              <a:cxn ang="0">
                <a:pos x="18" y="18"/>
              </a:cxn>
            </a:cxnLst>
            <a:rect l="T0" t="T1" r="T2" b="T3"/>
            <a:pathLst>
              <a:path w="33" h="32">
                <a:moveTo>
                  <a:pt x="18" y="18"/>
                </a:moveTo>
                <a:cubicBezTo>
                  <a:pt x="21" y="17"/>
                  <a:pt x="25" y="19"/>
                  <a:pt x="33" y="21"/>
                </a:cubicBezTo>
                <a:cubicBezTo>
                  <a:pt x="25" y="19"/>
                  <a:pt x="21" y="17"/>
                  <a:pt x="19" y="15"/>
                </a:cubicBezTo>
                <a:cubicBezTo>
                  <a:pt x="20" y="14"/>
                  <a:pt x="23" y="13"/>
                  <a:pt x="26" y="11"/>
                </a:cubicBezTo>
                <a:cubicBezTo>
                  <a:pt x="23" y="13"/>
                  <a:pt x="20" y="14"/>
                  <a:pt x="19" y="14"/>
                </a:cubicBezTo>
                <a:cubicBezTo>
                  <a:pt x="18" y="11"/>
                  <a:pt x="19" y="7"/>
                  <a:pt x="21" y="0"/>
                </a:cubicBezTo>
                <a:cubicBezTo>
                  <a:pt x="19" y="7"/>
                  <a:pt x="18" y="11"/>
                  <a:pt x="15" y="13"/>
                </a:cubicBezTo>
                <a:cubicBezTo>
                  <a:pt x="14" y="12"/>
                  <a:pt x="13" y="9"/>
                  <a:pt x="11" y="6"/>
                </a:cubicBezTo>
                <a:cubicBezTo>
                  <a:pt x="13" y="9"/>
                  <a:pt x="14" y="12"/>
                  <a:pt x="14" y="13"/>
                </a:cubicBezTo>
                <a:cubicBezTo>
                  <a:pt x="12" y="14"/>
                  <a:pt x="7" y="13"/>
                  <a:pt x="0" y="10"/>
                </a:cubicBezTo>
                <a:cubicBezTo>
                  <a:pt x="8" y="13"/>
                  <a:pt x="12" y="14"/>
                  <a:pt x="13" y="17"/>
                </a:cubicBezTo>
                <a:cubicBezTo>
                  <a:pt x="12" y="18"/>
                  <a:pt x="10" y="19"/>
                  <a:pt x="7" y="21"/>
                </a:cubicBezTo>
                <a:cubicBezTo>
                  <a:pt x="10" y="19"/>
                  <a:pt x="12" y="18"/>
                  <a:pt x="14" y="18"/>
                </a:cubicBezTo>
                <a:cubicBezTo>
                  <a:pt x="15" y="20"/>
                  <a:pt x="13" y="24"/>
                  <a:pt x="11" y="32"/>
                </a:cubicBezTo>
                <a:cubicBezTo>
                  <a:pt x="13" y="24"/>
                  <a:pt x="15" y="20"/>
                  <a:pt x="17" y="19"/>
                </a:cubicBezTo>
                <a:cubicBezTo>
                  <a:pt x="18" y="20"/>
                  <a:pt x="20" y="22"/>
                  <a:pt x="21" y="26"/>
                </a:cubicBezTo>
                <a:cubicBezTo>
                  <a:pt x="20" y="22"/>
                  <a:pt x="18" y="20"/>
                  <a:pt x="18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 rot="4911801">
            <a:off x="5438721" y="3310260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9"/>
              </a:cxn>
              <a:cxn ang="0">
                <a:pos x="35" y="17"/>
              </a:cxn>
              <a:cxn ang="0">
                <a:pos x="20" y="15"/>
              </a:cxn>
              <a:cxn ang="0">
                <a:pos x="25" y="9"/>
              </a:cxn>
              <a:cxn ang="0">
                <a:pos x="20" y="14"/>
              </a:cxn>
              <a:cxn ang="0">
                <a:pos x="18" y="0"/>
              </a:cxn>
              <a:cxn ang="0">
                <a:pos x="16" y="14"/>
              </a:cxn>
              <a:cxn ang="0">
                <a:pos x="10" y="9"/>
              </a:cxn>
              <a:cxn ang="0">
                <a:pos x="15" y="15"/>
              </a:cxn>
              <a:cxn ang="0">
                <a:pos x="0" y="17"/>
              </a:cxn>
              <a:cxn ang="0">
                <a:pos x="15" y="19"/>
              </a:cxn>
              <a:cxn ang="0">
                <a:pos x="10" y="25"/>
              </a:cxn>
              <a:cxn ang="0">
                <a:pos x="16" y="19"/>
              </a:cxn>
              <a:cxn ang="0">
                <a:pos x="18" y="33"/>
              </a:cxn>
              <a:cxn ang="0">
                <a:pos x="20" y="19"/>
              </a:cxn>
              <a:cxn ang="0">
                <a:pos x="26" y="25"/>
              </a:cxn>
              <a:cxn ang="0">
                <a:pos x="20" y="19"/>
              </a:cxn>
            </a:cxnLst>
            <a:rect l="T0" t="T1" r="T2" b="T3"/>
            <a:pathLst>
              <a:path w="35" h="33">
                <a:moveTo>
                  <a:pt x="20" y="19"/>
                </a:moveTo>
                <a:cubicBezTo>
                  <a:pt x="23" y="17"/>
                  <a:pt x="27" y="17"/>
                  <a:pt x="35" y="17"/>
                </a:cubicBezTo>
                <a:cubicBezTo>
                  <a:pt x="27" y="17"/>
                  <a:pt x="23" y="17"/>
                  <a:pt x="20" y="15"/>
                </a:cubicBezTo>
                <a:cubicBezTo>
                  <a:pt x="21" y="14"/>
                  <a:pt x="23" y="12"/>
                  <a:pt x="25" y="9"/>
                </a:cubicBezTo>
                <a:cubicBezTo>
                  <a:pt x="23" y="12"/>
                  <a:pt x="21" y="14"/>
                  <a:pt x="20" y="14"/>
                </a:cubicBezTo>
                <a:cubicBezTo>
                  <a:pt x="18" y="12"/>
                  <a:pt x="18" y="8"/>
                  <a:pt x="18" y="0"/>
                </a:cubicBezTo>
                <a:cubicBezTo>
                  <a:pt x="18" y="8"/>
                  <a:pt x="18" y="12"/>
                  <a:pt x="16" y="14"/>
                </a:cubicBezTo>
                <a:cubicBezTo>
                  <a:pt x="14" y="14"/>
                  <a:pt x="13" y="12"/>
                  <a:pt x="10" y="9"/>
                </a:cubicBezTo>
                <a:cubicBezTo>
                  <a:pt x="13" y="12"/>
                  <a:pt x="14" y="13"/>
                  <a:pt x="15" y="15"/>
                </a:cubicBezTo>
                <a:cubicBezTo>
                  <a:pt x="13" y="17"/>
                  <a:pt x="9" y="17"/>
                  <a:pt x="0" y="17"/>
                </a:cubicBezTo>
                <a:cubicBezTo>
                  <a:pt x="9" y="17"/>
                  <a:pt x="13" y="17"/>
                  <a:pt x="15" y="19"/>
                </a:cubicBezTo>
                <a:cubicBezTo>
                  <a:pt x="15" y="20"/>
                  <a:pt x="13" y="22"/>
                  <a:pt x="10" y="25"/>
                </a:cubicBezTo>
                <a:cubicBezTo>
                  <a:pt x="13" y="22"/>
                  <a:pt x="15" y="20"/>
                  <a:pt x="16" y="19"/>
                </a:cubicBezTo>
                <a:cubicBezTo>
                  <a:pt x="18" y="22"/>
                  <a:pt x="18" y="26"/>
                  <a:pt x="18" y="33"/>
                </a:cubicBezTo>
                <a:cubicBezTo>
                  <a:pt x="18" y="26"/>
                  <a:pt x="18" y="22"/>
                  <a:pt x="20" y="19"/>
                </a:cubicBezTo>
                <a:cubicBezTo>
                  <a:pt x="21" y="20"/>
                  <a:pt x="23" y="22"/>
                  <a:pt x="26" y="25"/>
                </a:cubicBezTo>
                <a:cubicBezTo>
                  <a:pt x="23" y="22"/>
                  <a:pt x="21" y="20"/>
                  <a:pt x="20" y="19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27"/>
          <p:cNvSpPr>
            <a:spLocks/>
          </p:cNvSpPr>
          <p:nvPr/>
        </p:nvSpPr>
        <p:spPr bwMode="auto">
          <a:xfrm rot="4911801">
            <a:off x="6508302" y="3025454"/>
            <a:ext cx="257175" cy="238125"/>
          </a:xfrm>
          <a:custGeom>
            <a:avLst/>
            <a:gdLst>
              <a:gd name="T0" fmla="*/ 0 w 34"/>
              <a:gd name="T1" fmla="*/ 0 h 32"/>
              <a:gd name="T2" fmla="*/ 34 w 34"/>
              <a:gd name="T3" fmla="*/ 32 h 32"/>
            </a:gdLst>
            <a:ahLst/>
            <a:cxnLst>
              <a:cxn ang="0">
                <a:pos x="19" y="17"/>
              </a:cxn>
              <a:cxn ang="0">
                <a:pos x="34" y="12"/>
              </a:cxn>
              <a:cxn ang="0">
                <a:pos x="18" y="14"/>
              </a:cxn>
              <a:cxn ang="0">
                <a:pos x="22" y="7"/>
              </a:cxn>
              <a:cxn ang="0">
                <a:pos x="18" y="13"/>
              </a:cxn>
              <a:cxn ang="0">
                <a:pos x="12" y="0"/>
              </a:cxn>
              <a:cxn ang="0">
                <a:pos x="14" y="14"/>
              </a:cxn>
              <a:cxn ang="0">
                <a:pos x="7" y="10"/>
              </a:cxn>
              <a:cxn ang="0">
                <a:pos x="14" y="15"/>
              </a:cxn>
              <a:cxn ang="0">
                <a:pos x="0" y="21"/>
              </a:cxn>
              <a:cxn ang="0">
                <a:pos x="15" y="19"/>
              </a:cxn>
              <a:cxn ang="0">
                <a:pos x="11" y="25"/>
              </a:cxn>
              <a:cxn ang="0">
                <a:pos x="15" y="19"/>
              </a:cxn>
              <a:cxn ang="0">
                <a:pos x="21" y="32"/>
              </a:cxn>
              <a:cxn ang="0">
                <a:pos x="19" y="18"/>
              </a:cxn>
              <a:cxn ang="0">
                <a:pos x="26" y="22"/>
              </a:cxn>
              <a:cxn ang="0">
                <a:pos x="19" y="17"/>
              </a:cxn>
            </a:cxnLst>
            <a:rect l="T0" t="T1" r="T2" b="T3"/>
            <a:pathLst>
              <a:path w="34" h="32">
                <a:moveTo>
                  <a:pt x="19" y="17"/>
                </a:moveTo>
                <a:cubicBezTo>
                  <a:pt x="21" y="15"/>
                  <a:pt x="25" y="14"/>
                  <a:pt x="34" y="12"/>
                </a:cubicBezTo>
                <a:cubicBezTo>
                  <a:pt x="25" y="14"/>
                  <a:pt x="21" y="15"/>
                  <a:pt x="18" y="14"/>
                </a:cubicBezTo>
                <a:cubicBezTo>
                  <a:pt x="19" y="12"/>
                  <a:pt x="20" y="10"/>
                  <a:pt x="22" y="7"/>
                </a:cubicBezTo>
                <a:cubicBezTo>
                  <a:pt x="20" y="10"/>
                  <a:pt x="19" y="12"/>
                  <a:pt x="18" y="13"/>
                </a:cubicBezTo>
                <a:cubicBezTo>
                  <a:pt x="15" y="12"/>
                  <a:pt x="14" y="8"/>
                  <a:pt x="12" y="0"/>
                </a:cubicBezTo>
                <a:cubicBezTo>
                  <a:pt x="14" y="8"/>
                  <a:pt x="15" y="12"/>
                  <a:pt x="14" y="14"/>
                </a:cubicBezTo>
                <a:cubicBezTo>
                  <a:pt x="12" y="14"/>
                  <a:pt x="10" y="12"/>
                  <a:pt x="7" y="10"/>
                </a:cubicBezTo>
                <a:cubicBezTo>
                  <a:pt x="10" y="12"/>
                  <a:pt x="12" y="14"/>
                  <a:pt x="14" y="15"/>
                </a:cubicBezTo>
                <a:cubicBezTo>
                  <a:pt x="12" y="17"/>
                  <a:pt x="8" y="18"/>
                  <a:pt x="0" y="21"/>
                </a:cubicBezTo>
                <a:cubicBezTo>
                  <a:pt x="8" y="18"/>
                  <a:pt x="12" y="17"/>
                  <a:pt x="15" y="19"/>
                </a:cubicBezTo>
                <a:cubicBezTo>
                  <a:pt x="14" y="20"/>
                  <a:pt x="13" y="22"/>
                  <a:pt x="11" y="25"/>
                </a:cubicBezTo>
                <a:cubicBezTo>
                  <a:pt x="13" y="22"/>
                  <a:pt x="14" y="20"/>
                  <a:pt x="15" y="19"/>
                </a:cubicBezTo>
                <a:cubicBezTo>
                  <a:pt x="18" y="21"/>
                  <a:pt x="19" y="25"/>
                  <a:pt x="21" y="32"/>
                </a:cubicBezTo>
                <a:cubicBezTo>
                  <a:pt x="19" y="25"/>
                  <a:pt x="18" y="21"/>
                  <a:pt x="19" y="18"/>
                </a:cubicBezTo>
                <a:cubicBezTo>
                  <a:pt x="21" y="19"/>
                  <a:pt x="23" y="20"/>
                  <a:pt x="26" y="22"/>
                </a:cubicBezTo>
                <a:cubicBezTo>
                  <a:pt x="23" y="20"/>
                  <a:pt x="21" y="19"/>
                  <a:pt x="19" y="1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29"/>
          <p:cNvSpPr>
            <a:spLocks/>
          </p:cNvSpPr>
          <p:nvPr/>
        </p:nvSpPr>
        <p:spPr bwMode="auto">
          <a:xfrm rot="4911801">
            <a:off x="4365481" y="3594344"/>
            <a:ext cx="238125" cy="222250"/>
          </a:xfrm>
          <a:custGeom>
            <a:avLst/>
            <a:gdLst>
              <a:gd name="T0" fmla="*/ 0 w 32"/>
              <a:gd name="T1" fmla="*/ 0 h 30"/>
              <a:gd name="T2" fmla="*/ 32 w 32"/>
              <a:gd name="T3" fmla="*/ 30 h 30"/>
            </a:gdLst>
            <a:ahLst/>
            <a:cxnLst>
              <a:cxn ang="0">
                <a:pos x="19" y="15"/>
              </a:cxn>
              <a:cxn ang="0">
                <a:pos x="32" y="7"/>
              </a:cxn>
              <a:cxn ang="0">
                <a:pos x="17" y="12"/>
              </a:cxn>
              <a:cxn ang="0">
                <a:pos x="20" y="5"/>
              </a:cxn>
              <a:cxn ang="0">
                <a:pos x="16" y="12"/>
              </a:cxn>
              <a:cxn ang="0">
                <a:pos x="9" y="0"/>
              </a:cxn>
              <a:cxn ang="0">
                <a:pos x="13" y="13"/>
              </a:cxn>
              <a:cxn ang="0">
                <a:pos x="5" y="11"/>
              </a:cxn>
              <a:cxn ang="0">
                <a:pos x="13" y="14"/>
              </a:cxn>
              <a:cxn ang="0">
                <a:pos x="0" y="22"/>
              </a:cxn>
              <a:cxn ang="0">
                <a:pos x="14" y="18"/>
              </a:cxn>
              <a:cxn ang="0">
                <a:pos x="12" y="25"/>
              </a:cxn>
              <a:cxn ang="0">
                <a:pos x="15" y="18"/>
              </a:cxn>
              <a:cxn ang="0">
                <a:pos x="23" y="30"/>
              </a:cxn>
              <a:cxn ang="0">
                <a:pos x="19" y="16"/>
              </a:cxn>
              <a:cxn ang="0">
                <a:pos x="27" y="19"/>
              </a:cxn>
              <a:cxn ang="0">
                <a:pos x="19" y="15"/>
              </a:cxn>
            </a:cxnLst>
            <a:rect l="T0" t="T1" r="T2" b="T3"/>
            <a:pathLst>
              <a:path w="32" h="30">
                <a:moveTo>
                  <a:pt x="19" y="15"/>
                </a:moveTo>
                <a:cubicBezTo>
                  <a:pt x="20" y="13"/>
                  <a:pt x="24" y="11"/>
                  <a:pt x="32" y="7"/>
                </a:cubicBezTo>
                <a:cubicBezTo>
                  <a:pt x="24" y="11"/>
                  <a:pt x="20" y="13"/>
                  <a:pt x="17" y="12"/>
                </a:cubicBezTo>
                <a:cubicBezTo>
                  <a:pt x="17" y="10"/>
                  <a:pt x="18" y="8"/>
                  <a:pt x="20" y="5"/>
                </a:cubicBezTo>
                <a:cubicBezTo>
                  <a:pt x="18" y="8"/>
                  <a:pt x="17" y="10"/>
                  <a:pt x="16" y="12"/>
                </a:cubicBezTo>
                <a:cubicBezTo>
                  <a:pt x="14" y="11"/>
                  <a:pt x="12" y="7"/>
                  <a:pt x="9" y="0"/>
                </a:cubicBezTo>
                <a:cubicBezTo>
                  <a:pt x="12" y="7"/>
                  <a:pt x="14" y="11"/>
                  <a:pt x="13" y="13"/>
                </a:cubicBezTo>
                <a:cubicBezTo>
                  <a:pt x="11" y="13"/>
                  <a:pt x="9" y="12"/>
                  <a:pt x="5" y="11"/>
                </a:cubicBezTo>
                <a:cubicBezTo>
                  <a:pt x="9" y="12"/>
                  <a:pt x="11" y="13"/>
                  <a:pt x="13" y="14"/>
                </a:cubicBezTo>
                <a:cubicBezTo>
                  <a:pt x="11" y="17"/>
                  <a:pt x="7" y="19"/>
                  <a:pt x="0" y="22"/>
                </a:cubicBezTo>
                <a:cubicBezTo>
                  <a:pt x="8" y="19"/>
                  <a:pt x="11" y="17"/>
                  <a:pt x="14" y="18"/>
                </a:cubicBezTo>
                <a:cubicBezTo>
                  <a:pt x="14" y="19"/>
                  <a:pt x="13" y="22"/>
                  <a:pt x="12" y="25"/>
                </a:cubicBezTo>
                <a:cubicBezTo>
                  <a:pt x="13" y="21"/>
                  <a:pt x="14" y="19"/>
                  <a:pt x="15" y="18"/>
                </a:cubicBezTo>
                <a:cubicBezTo>
                  <a:pt x="18" y="19"/>
                  <a:pt x="20" y="23"/>
                  <a:pt x="23" y="30"/>
                </a:cubicBezTo>
                <a:cubicBezTo>
                  <a:pt x="20" y="23"/>
                  <a:pt x="18" y="19"/>
                  <a:pt x="19" y="16"/>
                </a:cubicBezTo>
                <a:cubicBezTo>
                  <a:pt x="20" y="16"/>
                  <a:pt x="23" y="17"/>
                  <a:pt x="27" y="19"/>
                </a:cubicBezTo>
                <a:cubicBezTo>
                  <a:pt x="23" y="17"/>
                  <a:pt x="20" y="16"/>
                  <a:pt x="19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30"/>
          <p:cNvSpPr>
            <a:spLocks/>
          </p:cNvSpPr>
          <p:nvPr/>
        </p:nvSpPr>
        <p:spPr bwMode="auto">
          <a:xfrm rot="4911801">
            <a:off x="627774" y="4635539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9"/>
              </a:cxn>
              <a:cxn ang="0">
                <a:pos x="19" y="14"/>
              </a:cxn>
              <a:cxn ang="0">
                <a:pos x="18" y="0"/>
              </a:cxn>
              <a:cxn ang="0">
                <a:pos x="16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6" y="19"/>
              </a:cxn>
              <a:cxn ang="0">
                <a:pos x="18" y="33"/>
              </a:cxn>
              <a:cxn ang="0">
                <a:pos x="19" y="19"/>
              </a:cxn>
              <a:cxn ang="0">
                <a:pos x="26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7" y="16"/>
                  <a:pt x="35" y="16"/>
                </a:cubicBezTo>
                <a:cubicBezTo>
                  <a:pt x="27" y="16"/>
                  <a:pt x="22" y="16"/>
                  <a:pt x="20" y="14"/>
                </a:cubicBezTo>
                <a:cubicBezTo>
                  <a:pt x="21" y="13"/>
                  <a:pt x="23" y="11"/>
                  <a:pt x="25" y="9"/>
                </a:cubicBezTo>
                <a:cubicBezTo>
                  <a:pt x="23" y="11"/>
                  <a:pt x="21" y="13"/>
                  <a:pt x="19" y="14"/>
                </a:cubicBezTo>
                <a:cubicBezTo>
                  <a:pt x="18" y="11"/>
                  <a:pt x="18" y="7"/>
                  <a:pt x="18" y="0"/>
                </a:cubicBezTo>
                <a:cubicBezTo>
                  <a:pt x="18" y="7"/>
                  <a:pt x="18" y="11"/>
                  <a:pt x="16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3" y="16"/>
                  <a:pt x="8" y="16"/>
                  <a:pt x="0" y="16"/>
                </a:cubicBezTo>
                <a:cubicBezTo>
                  <a:pt x="8" y="16"/>
                  <a:pt x="13" y="16"/>
                  <a:pt x="15" y="18"/>
                </a:cubicBezTo>
                <a:cubicBezTo>
                  <a:pt x="14" y="19"/>
                  <a:pt x="13" y="21"/>
                  <a:pt x="10" y="24"/>
                </a:cubicBezTo>
                <a:cubicBezTo>
                  <a:pt x="13" y="21"/>
                  <a:pt x="14" y="19"/>
                  <a:pt x="16" y="19"/>
                </a:cubicBezTo>
                <a:cubicBezTo>
                  <a:pt x="18" y="21"/>
                  <a:pt x="18" y="25"/>
                  <a:pt x="18" y="33"/>
                </a:cubicBezTo>
                <a:cubicBezTo>
                  <a:pt x="18" y="25"/>
                  <a:pt x="18" y="21"/>
                  <a:pt x="19" y="19"/>
                </a:cubicBezTo>
                <a:cubicBezTo>
                  <a:pt x="21" y="20"/>
                  <a:pt x="23" y="21"/>
                  <a:pt x="26" y="24"/>
                </a:cubicBezTo>
                <a:cubicBezTo>
                  <a:pt x="23" y="21"/>
                  <a:pt x="21" y="20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Freeform 31"/>
          <p:cNvSpPr>
            <a:spLocks/>
          </p:cNvSpPr>
          <p:nvPr/>
        </p:nvSpPr>
        <p:spPr bwMode="auto">
          <a:xfrm rot="4911801">
            <a:off x="2295449" y="4596144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9"/>
              </a:cxn>
              <a:cxn ang="0">
                <a:pos x="19" y="14"/>
              </a:cxn>
              <a:cxn ang="0">
                <a:pos x="18" y="0"/>
              </a:cxn>
              <a:cxn ang="0">
                <a:pos x="16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6" y="19"/>
              </a:cxn>
              <a:cxn ang="0">
                <a:pos x="18" y="33"/>
              </a:cxn>
              <a:cxn ang="0">
                <a:pos x="19" y="19"/>
              </a:cxn>
              <a:cxn ang="0">
                <a:pos x="26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7" y="16"/>
                  <a:pt x="35" y="16"/>
                </a:cubicBezTo>
                <a:cubicBezTo>
                  <a:pt x="27" y="16"/>
                  <a:pt x="22" y="16"/>
                  <a:pt x="20" y="14"/>
                </a:cubicBezTo>
                <a:cubicBezTo>
                  <a:pt x="21" y="13"/>
                  <a:pt x="23" y="11"/>
                  <a:pt x="25" y="9"/>
                </a:cubicBezTo>
                <a:cubicBezTo>
                  <a:pt x="23" y="11"/>
                  <a:pt x="21" y="13"/>
                  <a:pt x="19" y="14"/>
                </a:cubicBezTo>
                <a:cubicBezTo>
                  <a:pt x="18" y="11"/>
                  <a:pt x="18" y="7"/>
                  <a:pt x="18" y="0"/>
                </a:cubicBezTo>
                <a:cubicBezTo>
                  <a:pt x="18" y="7"/>
                  <a:pt x="18" y="11"/>
                  <a:pt x="16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3" y="16"/>
                  <a:pt x="8" y="16"/>
                  <a:pt x="0" y="16"/>
                </a:cubicBezTo>
                <a:cubicBezTo>
                  <a:pt x="8" y="16"/>
                  <a:pt x="13" y="16"/>
                  <a:pt x="15" y="18"/>
                </a:cubicBezTo>
                <a:cubicBezTo>
                  <a:pt x="14" y="19"/>
                  <a:pt x="13" y="21"/>
                  <a:pt x="10" y="24"/>
                </a:cubicBezTo>
                <a:cubicBezTo>
                  <a:pt x="13" y="21"/>
                  <a:pt x="14" y="19"/>
                  <a:pt x="16" y="19"/>
                </a:cubicBezTo>
                <a:cubicBezTo>
                  <a:pt x="18" y="21"/>
                  <a:pt x="18" y="25"/>
                  <a:pt x="18" y="33"/>
                </a:cubicBezTo>
                <a:cubicBezTo>
                  <a:pt x="18" y="25"/>
                  <a:pt x="18" y="21"/>
                  <a:pt x="19" y="19"/>
                </a:cubicBezTo>
                <a:cubicBezTo>
                  <a:pt x="21" y="19"/>
                  <a:pt x="23" y="21"/>
                  <a:pt x="26" y="24"/>
                </a:cubicBezTo>
                <a:cubicBezTo>
                  <a:pt x="23" y="21"/>
                  <a:pt x="21" y="20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Freeform 32"/>
          <p:cNvSpPr>
            <a:spLocks/>
          </p:cNvSpPr>
          <p:nvPr/>
        </p:nvSpPr>
        <p:spPr bwMode="auto">
          <a:xfrm rot="4911801">
            <a:off x="438060" y="5381962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8"/>
              </a:cxn>
              <a:cxn ang="0">
                <a:pos x="19" y="14"/>
              </a:cxn>
              <a:cxn ang="0">
                <a:pos x="18" y="0"/>
              </a:cxn>
              <a:cxn ang="0">
                <a:pos x="16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6" y="19"/>
              </a:cxn>
              <a:cxn ang="0">
                <a:pos x="18" y="33"/>
              </a:cxn>
              <a:cxn ang="0">
                <a:pos x="19" y="19"/>
              </a:cxn>
              <a:cxn ang="0">
                <a:pos x="26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7" y="16"/>
                  <a:pt x="35" y="16"/>
                </a:cubicBezTo>
                <a:cubicBezTo>
                  <a:pt x="27" y="16"/>
                  <a:pt x="22" y="16"/>
                  <a:pt x="20" y="14"/>
                </a:cubicBezTo>
                <a:cubicBezTo>
                  <a:pt x="21" y="13"/>
                  <a:pt x="23" y="11"/>
                  <a:pt x="25" y="8"/>
                </a:cubicBezTo>
                <a:cubicBezTo>
                  <a:pt x="23" y="11"/>
                  <a:pt x="21" y="13"/>
                  <a:pt x="19" y="14"/>
                </a:cubicBezTo>
                <a:cubicBezTo>
                  <a:pt x="18" y="11"/>
                  <a:pt x="18" y="7"/>
                  <a:pt x="18" y="0"/>
                </a:cubicBezTo>
                <a:cubicBezTo>
                  <a:pt x="18" y="7"/>
                  <a:pt x="18" y="11"/>
                  <a:pt x="16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3" y="16"/>
                  <a:pt x="8" y="16"/>
                  <a:pt x="0" y="16"/>
                </a:cubicBezTo>
                <a:cubicBezTo>
                  <a:pt x="8" y="16"/>
                  <a:pt x="13" y="16"/>
                  <a:pt x="15" y="18"/>
                </a:cubicBezTo>
                <a:cubicBezTo>
                  <a:pt x="14" y="19"/>
                  <a:pt x="13" y="21"/>
                  <a:pt x="10" y="24"/>
                </a:cubicBezTo>
                <a:cubicBezTo>
                  <a:pt x="13" y="21"/>
                  <a:pt x="14" y="19"/>
                  <a:pt x="16" y="19"/>
                </a:cubicBezTo>
                <a:cubicBezTo>
                  <a:pt x="18" y="21"/>
                  <a:pt x="18" y="25"/>
                  <a:pt x="18" y="33"/>
                </a:cubicBezTo>
                <a:cubicBezTo>
                  <a:pt x="18" y="25"/>
                  <a:pt x="18" y="21"/>
                  <a:pt x="19" y="19"/>
                </a:cubicBezTo>
                <a:cubicBezTo>
                  <a:pt x="21" y="19"/>
                  <a:pt x="23" y="21"/>
                  <a:pt x="26" y="24"/>
                </a:cubicBezTo>
                <a:cubicBezTo>
                  <a:pt x="23" y="21"/>
                  <a:pt x="21" y="20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Freeform 33"/>
          <p:cNvSpPr>
            <a:spLocks/>
          </p:cNvSpPr>
          <p:nvPr/>
        </p:nvSpPr>
        <p:spPr bwMode="auto">
          <a:xfrm rot="4911801">
            <a:off x="1940359" y="3877994"/>
            <a:ext cx="247650" cy="238125"/>
          </a:xfrm>
          <a:custGeom>
            <a:avLst/>
            <a:gdLst>
              <a:gd name="T0" fmla="*/ 0 w 33"/>
              <a:gd name="T1" fmla="*/ 0 h 32"/>
              <a:gd name="T2" fmla="*/ 33 w 33"/>
              <a:gd name="T3" fmla="*/ 32 h 32"/>
            </a:gdLst>
            <a:ahLst/>
            <a:cxnLst>
              <a:cxn ang="0">
                <a:pos x="19" y="17"/>
              </a:cxn>
              <a:cxn ang="0">
                <a:pos x="33" y="11"/>
              </a:cxn>
              <a:cxn ang="0">
                <a:pos x="18" y="14"/>
              </a:cxn>
              <a:cxn ang="0">
                <a:pos x="22" y="7"/>
              </a:cxn>
              <a:cxn ang="0">
                <a:pos x="18" y="13"/>
              </a:cxn>
              <a:cxn ang="0">
                <a:pos x="12" y="0"/>
              </a:cxn>
              <a:cxn ang="0">
                <a:pos x="14" y="14"/>
              </a:cxn>
              <a:cxn ang="0">
                <a:pos x="6" y="11"/>
              </a:cxn>
              <a:cxn ang="0">
                <a:pos x="14" y="15"/>
              </a:cxn>
              <a:cxn ang="0">
                <a:pos x="0" y="21"/>
              </a:cxn>
              <a:cxn ang="0">
                <a:pos x="15" y="19"/>
              </a:cxn>
              <a:cxn ang="0">
                <a:pos x="12" y="26"/>
              </a:cxn>
              <a:cxn ang="0">
                <a:pos x="16" y="19"/>
              </a:cxn>
              <a:cxn ang="0">
                <a:pos x="22" y="32"/>
              </a:cxn>
              <a:cxn ang="0">
                <a:pos x="19" y="18"/>
              </a:cxn>
              <a:cxn ang="0">
                <a:pos x="27" y="21"/>
              </a:cxn>
              <a:cxn ang="0">
                <a:pos x="19" y="17"/>
              </a:cxn>
            </a:cxnLst>
            <a:rect l="T0" t="T1" r="T2" b="T3"/>
            <a:pathLst>
              <a:path w="33" h="32">
                <a:moveTo>
                  <a:pt x="19" y="17"/>
                </a:moveTo>
                <a:cubicBezTo>
                  <a:pt x="21" y="15"/>
                  <a:pt x="25" y="13"/>
                  <a:pt x="33" y="11"/>
                </a:cubicBezTo>
                <a:cubicBezTo>
                  <a:pt x="25" y="13"/>
                  <a:pt x="21" y="15"/>
                  <a:pt x="18" y="14"/>
                </a:cubicBezTo>
                <a:cubicBezTo>
                  <a:pt x="19" y="12"/>
                  <a:pt x="20" y="10"/>
                  <a:pt x="22" y="7"/>
                </a:cubicBezTo>
                <a:cubicBezTo>
                  <a:pt x="20" y="10"/>
                  <a:pt x="19" y="12"/>
                  <a:pt x="18" y="13"/>
                </a:cubicBezTo>
                <a:cubicBezTo>
                  <a:pt x="15" y="12"/>
                  <a:pt x="14" y="8"/>
                  <a:pt x="12" y="0"/>
                </a:cubicBezTo>
                <a:cubicBezTo>
                  <a:pt x="14" y="8"/>
                  <a:pt x="15" y="12"/>
                  <a:pt x="14" y="14"/>
                </a:cubicBezTo>
                <a:cubicBezTo>
                  <a:pt x="12" y="14"/>
                  <a:pt x="10" y="13"/>
                  <a:pt x="6" y="11"/>
                </a:cubicBezTo>
                <a:cubicBezTo>
                  <a:pt x="10" y="13"/>
                  <a:pt x="12" y="14"/>
                  <a:pt x="14" y="15"/>
                </a:cubicBezTo>
                <a:cubicBezTo>
                  <a:pt x="12" y="18"/>
                  <a:pt x="8" y="19"/>
                  <a:pt x="0" y="21"/>
                </a:cubicBezTo>
                <a:cubicBezTo>
                  <a:pt x="8" y="19"/>
                  <a:pt x="12" y="18"/>
                  <a:pt x="15" y="19"/>
                </a:cubicBezTo>
                <a:cubicBezTo>
                  <a:pt x="14" y="20"/>
                  <a:pt x="13" y="22"/>
                  <a:pt x="12" y="26"/>
                </a:cubicBezTo>
                <a:cubicBezTo>
                  <a:pt x="13" y="22"/>
                  <a:pt x="14" y="20"/>
                  <a:pt x="16" y="19"/>
                </a:cubicBezTo>
                <a:cubicBezTo>
                  <a:pt x="18" y="21"/>
                  <a:pt x="19" y="25"/>
                  <a:pt x="22" y="32"/>
                </a:cubicBezTo>
                <a:cubicBezTo>
                  <a:pt x="19" y="25"/>
                  <a:pt x="18" y="21"/>
                  <a:pt x="19" y="18"/>
                </a:cubicBezTo>
                <a:cubicBezTo>
                  <a:pt x="21" y="18"/>
                  <a:pt x="23" y="20"/>
                  <a:pt x="27" y="21"/>
                </a:cubicBezTo>
                <a:cubicBezTo>
                  <a:pt x="23" y="20"/>
                  <a:pt x="21" y="18"/>
                  <a:pt x="19" y="1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Freeform 34"/>
          <p:cNvSpPr>
            <a:spLocks/>
          </p:cNvSpPr>
          <p:nvPr/>
        </p:nvSpPr>
        <p:spPr bwMode="auto">
          <a:xfrm rot="4911801">
            <a:off x="2942063" y="3733756"/>
            <a:ext cx="247650" cy="241300"/>
          </a:xfrm>
          <a:custGeom>
            <a:avLst/>
            <a:gdLst>
              <a:gd name="T0" fmla="*/ 0 w 33"/>
              <a:gd name="T1" fmla="*/ 0 h 32"/>
              <a:gd name="T2" fmla="*/ 33 w 33"/>
              <a:gd name="T3" fmla="*/ 32 h 32"/>
            </a:gdLst>
            <a:ahLst/>
            <a:cxnLst>
              <a:cxn ang="0">
                <a:pos x="18" y="18"/>
              </a:cxn>
              <a:cxn ang="0">
                <a:pos x="33" y="21"/>
              </a:cxn>
              <a:cxn ang="0">
                <a:pos x="19" y="15"/>
              </a:cxn>
              <a:cxn ang="0">
                <a:pos x="26" y="11"/>
              </a:cxn>
              <a:cxn ang="0">
                <a:pos x="19" y="14"/>
              </a:cxn>
              <a:cxn ang="0">
                <a:pos x="22" y="0"/>
              </a:cxn>
              <a:cxn ang="0">
                <a:pos x="16" y="13"/>
              </a:cxn>
              <a:cxn ang="0">
                <a:pos x="11" y="6"/>
              </a:cxn>
              <a:cxn ang="0">
                <a:pos x="15" y="13"/>
              </a:cxn>
              <a:cxn ang="0">
                <a:pos x="0" y="10"/>
              </a:cxn>
              <a:cxn ang="0">
                <a:pos x="14" y="17"/>
              </a:cxn>
              <a:cxn ang="0">
                <a:pos x="7" y="21"/>
              </a:cxn>
              <a:cxn ang="0">
                <a:pos x="14" y="18"/>
              </a:cxn>
              <a:cxn ang="0">
                <a:pos x="11" y="32"/>
              </a:cxn>
              <a:cxn ang="0">
                <a:pos x="17" y="19"/>
              </a:cxn>
              <a:cxn ang="0">
                <a:pos x="22" y="26"/>
              </a:cxn>
              <a:cxn ang="0">
                <a:pos x="18" y="18"/>
              </a:cxn>
            </a:cxnLst>
            <a:rect l="T0" t="T1" r="T2" b="T3"/>
            <a:pathLst>
              <a:path w="33" h="32">
                <a:moveTo>
                  <a:pt x="18" y="18"/>
                </a:moveTo>
                <a:cubicBezTo>
                  <a:pt x="21" y="17"/>
                  <a:pt x="25" y="19"/>
                  <a:pt x="33" y="21"/>
                </a:cubicBezTo>
                <a:cubicBezTo>
                  <a:pt x="25" y="19"/>
                  <a:pt x="21" y="17"/>
                  <a:pt x="19" y="15"/>
                </a:cubicBezTo>
                <a:cubicBezTo>
                  <a:pt x="21" y="14"/>
                  <a:pt x="23" y="13"/>
                  <a:pt x="26" y="11"/>
                </a:cubicBezTo>
                <a:cubicBezTo>
                  <a:pt x="23" y="13"/>
                  <a:pt x="21" y="14"/>
                  <a:pt x="19" y="14"/>
                </a:cubicBezTo>
                <a:cubicBezTo>
                  <a:pt x="18" y="11"/>
                  <a:pt x="19" y="8"/>
                  <a:pt x="22" y="0"/>
                </a:cubicBezTo>
                <a:cubicBezTo>
                  <a:pt x="19" y="8"/>
                  <a:pt x="18" y="11"/>
                  <a:pt x="16" y="13"/>
                </a:cubicBezTo>
                <a:cubicBezTo>
                  <a:pt x="14" y="12"/>
                  <a:pt x="13" y="9"/>
                  <a:pt x="11" y="6"/>
                </a:cubicBezTo>
                <a:cubicBezTo>
                  <a:pt x="13" y="9"/>
                  <a:pt x="14" y="12"/>
                  <a:pt x="15" y="13"/>
                </a:cubicBezTo>
                <a:cubicBezTo>
                  <a:pt x="12" y="14"/>
                  <a:pt x="8" y="13"/>
                  <a:pt x="0" y="10"/>
                </a:cubicBezTo>
                <a:cubicBezTo>
                  <a:pt x="8" y="13"/>
                  <a:pt x="12" y="14"/>
                  <a:pt x="14" y="17"/>
                </a:cubicBezTo>
                <a:cubicBezTo>
                  <a:pt x="12" y="18"/>
                  <a:pt x="10" y="19"/>
                  <a:pt x="7" y="21"/>
                </a:cubicBezTo>
                <a:cubicBezTo>
                  <a:pt x="10" y="19"/>
                  <a:pt x="12" y="18"/>
                  <a:pt x="14" y="18"/>
                </a:cubicBezTo>
                <a:cubicBezTo>
                  <a:pt x="15" y="20"/>
                  <a:pt x="14" y="24"/>
                  <a:pt x="11" y="32"/>
                </a:cubicBezTo>
                <a:cubicBezTo>
                  <a:pt x="14" y="24"/>
                  <a:pt x="15" y="20"/>
                  <a:pt x="17" y="19"/>
                </a:cubicBezTo>
                <a:cubicBezTo>
                  <a:pt x="19" y="20"/>
                  <a:pt x="20" y="22"/>
                  <a:pt x="22" y="26"/>
                </a:cubicBezTo>
                <a:cubicBezTo>
                  <a:pt x="20" y="22"/>
                  <a:pt x="19" y="20"/>
                  <a:pt x="18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Freeform 52"/>
          <p:cNvSpPr>
            <a:spLocks/>
          </p:cNvSpPr>
          <p:nvPr/>
        </p:nvSpPr>
        <p:spPr bwMode="auto">
          <a:xfrm rot="4911801">
            <a:off x="3295581" y="3024508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9"/>
              </a:cxn>
              <a:cxn ang="0">
                <a:pos x="35" y="17"/>
              </a:cxn>
              <a:cxn ang="0">
                <a:pos x="20" y="15"/>
              </a:cxn>
              <a:cxn ang="0">
                <a:pos x="25" y="9"/>
              </a:cxn>
              <a:cxn ang="0">
                <a:pos x="19" y="14"/>
              </a:cxn>
              <a:cxn ang="0">
                <a:pos x="18" y="0"/>
              </a:cxn>
              <a:cxn ang="0">
                <a:pos x="16" y="14"/>
              </a:cxn>
              <a:cxn ang="0">
                <a:pos x="9" y="9"/>
              </a:cxn>
              <a:cxn ang="0">
                <a:pos x="15" y="15"/>
              </a:cxn>
              <a:cxn ang="0">
                <a:pos x="0" y="17"/>
              </a:cxn>
              <a:cxn ang="0">
                <a:pos x="15" y="19"/>
              </a:cxn>
              <a:cxn ang="0">
                <a:pos x="10" y="24"/>
              </a:cxn>
              <a:cxn ang="0">
                <a:pos x="16" y="19"/>
              </a:cxn>
              <a:cxn ang="0">
                <a:pos x="18" y="33"/>
              </a:cxn>
              <a:cxn ang="0">
                <a:pos x="19" y="19"/>
              </a:cxn>
              <a:cxn ang="0">
                <a:pos x="26" y="25"/>
              </a:cxn>
              <a:cxn ang="0">
                <a:pos x="20" y="19"/>
              </a:cxn>
            </a:cxnLst>
            <a:rect l="T0" t="T1" r="T2" b="T3"/>
            <a:pathLst>
              <a:path w="35" h="33">
                <a:moveTo>
                  <a:pt x="20" y="19"/>
                </a:moveTo>
                <a:cubicBezTo>
                  <a:pt x="22" y="17"/>
                  <a:pt x="27" y="17"/>
                  <a:pt x="35" y="17"/>
                </a:cubicBezTo>
                <a:cubicBezTo>
                  <a:pt x="27" y="17"/>
                  <a:pt x="22" y="17"/>
                  <a:pt x="20" y="15"/>
                </a:cubicBezTo>
                <a:cubicBezTo>
                  <a:pt x="21" y="14"/>
                  <a:pt x="23" y="12"/>
                  <a:pt x="25" y="9"/>
                </a:cubicBezTo>
                <a:cubicBezTo>
                  <a:pt x="23" y="12"/>
                  <a:pt x="21" y="14"/>
                  <a:pt x="19" y="14"/>
                </a:cubicBezTo>
                <a:cubicBezTo>
                  <a:pt x="18" y="12"/>
                  <a:pt x="18" y="8"/>
                  <a:pt x="18" y="0"/>
                </a:cubicBezTo>
                <a:cubicBezTo>
                  <a:pt x="18" y="8"/>
                  <a:pt x="18" y="12"/>
                  <a:pt x="16" y="14"/>
                </a:cubicBezTo>
                <a:cubicBezTo>
                  <a:pt x="14" y="13"/>
                  <a:pt x="12" y="12"/>
                  <a:pt x="9" y="9"/>
                </a:cubicBezTo>
                <a:cubicBezTo>
                  <a:pt x="12" y="12"/>
                  <a:pt x="14" y="13"/>
                  <a:pt x="15" y="15"/>
                </a:cubicBezTo>
                <a:cubicBezTo>
                  <a:pt x="13" y="17"/>
                  <a:pt x="8" y="17"/>
                  <a:pt x="0" y="17"/>
                </a:cubicBezTo>
                <a:cubicBezTo>
                  <a:pt x="8" y="17"/>
                  <a:pt x="13" y="17"/>
                  <a:pt x="15" y="19"/>
                </a:cubicBezTo>
                <a:cubicBezTo>
                  <a:pt x="14" y="20"/>
                  <a:pt x="13" y="22"/>
                  <a:pt x="10" y="24"/>
                </a:cubicBezTo>
                <a:cubicBezTo>
                  <a:pt x="13" y="22"/>
                  <a:pt x="14" y="20"/>
                  <a:pt x="16" y="19"/>
                </a:cubicBezTo>
                <a:cubicBezTo>
                  <a:pt x="18" y="21"/>
                  <a:pt x="18" y="26"/>
                  <a:pt x="18" y="33"/>
                </a:cubicBezTo>
                <a:cubicBezTo>
                  <a:pt x="18" y="26"/>
                  <a:pt x="18" y="22"/>
                  <a:pt x="19" y="19"/>
                </a:cubicBezTo>
                <a:cubicBezTo>
                  <a:pt x="21" y="20"/>
                  <a:pt x="23" y="22"/>
                  <a:pt x="26" y="25"/>
                </a:cubicBezTo>
                <a:cubicBezTo>
                  <a:pt x="23" y="22"/>
                  <a:pt x="21" y="20"/>
                  <a:pt x="20" y="19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Freeform 53"/>
          <p:cNvSpPr>
            <a:spLocks/>
          </p:cNvSpPr>
          <p:nvPr/>
        </p:nvSpPr>
        <p:spPr bwMode="auto">
          <a:xfrm rot="4911801">
            <a:off x="1724890" y="3022520"/>
            <a:ext cx="254000" cy="241300"/>
          </a:xfrm>
          <a:custGeom>
            <a:avLst/>
            <a:gdLst>
              <a:gd name="T0" fmla="*/ 0 w 34"/>
              <a:gd name="T1" fmla="*/ 0 h 32"/>
              <a:gd name="T2" fmla="*/ 34 w 34"/>
              <a:gd name="T3" fmla="*/ 32 h 32"/>
            </a:gdLst>
            <a:ahLst/>
            <a:cxnLst>
              <a:cxn ang="0">
                <a:pos x="20" y="17"/>
              </a:cxn>
              <a:cxn ang="0">
                <a:pos x="34" y="12"/>
              </a:cxn>
              <a:cxn ang="0">
                <a:pos x="19" y="14"/>
              </a:cxn>
              <a:cxn ang="0">
                <a:pos x="23" y="7"/>
              </a:cxn>
              <a:cxn ang="0">
                <a:pos x="18" y="13"/>
              </a:cxn>
              <a:cxn ang="0">
                <a:pos x="13" y="0"/>
              </a:cxn>
              <a:cxn ang="0">
                <a:pos x="15" y="14"/>
              </a:cxn>
              <a:cxn ang="0">
                <a:pos x="7" y="10"/>
              </a:cxn>
              <a:cxn ang="0">
                <a:pos x="14" y="15"/>
              </a:cxn>
              <a:cxn ang="0">
                <a:pos x="0" y="21"/>
              </a:cxn>
              <a:cxn ang="0">
                <a:pos x="15" y="19"/>
              </a:cxn>
              <a:cxn ang="0">
                <a:pos x="12" y="25"/>
              </a:cxn>
              <a:cxn ang="0">
                <a:pos x="16" y="19"/>
              </a:cxn>
              <a:cxn ang="0">
                <a:pos x="21" y="32"/>
              </a:cxn>
              <a:cxn ang="0">
                <a:pos x="20" y="18"/>
              </a:cxn>
              <a:cxn ang="0">
                <a:pos x="27" y="22"/>
              </a:cxn>
              <a:cxn ang="0">
                <a:pos x="20" y="17"/>
              </a:cxn>
            </a:cxnLst>
            <a:rect l="T0" t="T1" r="T2" b="T3"/>
            <a:pathLst>
              <a:path w="34" h="32">
                <a:moveTo>
                  <a:pt x="20" y="17"/>
                </a:moveTo>
                <a:cubicBezTo>
                  <a:pt x="22" y="15"/>
                  <a:pt x="26" y="14"/>
                  <a:pt x="34" y="12"/>
                </a:cubicBezTo>
                <a:cubicBezTo>
                  <a:pt x="26" y="14"/>
                  <a:pt x="22" y="15"/>
                  <a:pt x="19" y="14"/>
                </a:cubicBezTo>
                <a:cubicBezTo>
                  <a:pt x="20" y="12"/>
                  <a:pt x="21" y="10"/>
                  <a:pt x="23" y="7"/>
                </a:cubicBezTo>
                <a:cubicBezTo>
                  <a:pt x="21" y="10"/>
                  <a:pt x="20" y="12"/>
                  <a:pt x="18" y="13"/>
                </a:cubicBezTo>
                <a:cubicBezTo>
                  <a:pt x="16" y="12"/>
                  <a:pt x="15" y="8"/>
                  <a:pt x="13" y="0"/>
                </a:cubicBezTo>
                <a:cubicBezTo>
                  <a:pt x="15" y="8"/>
                  <a:pt x="16" y="12"/>
                  <a:pt x="15" y="14"/>
                </a:cubicBezTo>
                <a:cubicBezTo>
                  <a:pt x="13" y="14"/>
                  <a:pt x="11" y="12"/>
                  <a:pt x="7" y="10"/>
                </a:cubicBezTo>
                <a:cubicBezTo>
                  <a:pt x="11" y="12"/>
                  <a:pt x="13" y="14"/>
                  <a:pt x="14" y="15"/>
                </a:cubicBezTo>
                <a:cubicBezTo>
                  <a:pt x="13" y="17"/>
                  <a:pt x="8" y="18"/>
                  <a:pt x="0" y="21"/>
                </a:cubicBezTo>
                <a:cubicBezTo>
                  <a:pt x="8" y="18"/>
                  <a:pt x="13" y="17"/>
                  <a:pt x="15" y="19"/>
                </a:cubicBezTo>
                <a:cubicBezTo>
                  <a:pt x="15" y="20"/>
                  <a:pt x="14" y="22"/>
                  <a:pt x="12" y="25"/>
                </a:cubicBezTo>
                <a:cubicBezTo>
                  <a:pt x="14" y="22"/>
                  <a:pt x="15" y="20"/>
                  <a:pt x="16" y="19"/>
                </a:cubicBezTo>
                <a:cubicBezTo>
                  <a:pt x="18" y="21"/>
                  <a:pt x="19" y="25"/>
                  <a:pt x="21" y="32"/>
                </a:cubicBezTo>
                <a:cubicBezTo>
                  <a:pt x="19" y="25"/>
                  <a:pt x="18" y="21"/>
                  <a:pt x="20" y="18"/>
                </a:cubicBezTo>
                <a:cubicBezTo>
                  <a:pt x="21" y="19"/>
                  <a:pt x="24" y="20"/>
                  <a:pt x="27" y="22"/>
                </a:cubicBezTo>
                <a:cubicBezTo>
                  <a:pt x="24" y="20"/>
                  <a:pt x="21" y="19"/>
                  <a:pt x="20" y="1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Freeform 54"/>
          <p:cNvSpPr>
            <a:spLocks/>
          </p:cNvSpPr>
          <p:nvPr/>
        </p:nvSpPr>
        <p:spPr bwMode="auto">
          <a:xfrm rot="4911801">
            <a:off x="820110" y="4712036"/>
            <a:ext cx="231775" cy="225425"/>
          </a:xfrm>
          <a:custGeom>
            <a:avLst/>
            <a:gdLst>
              <a:gd name="T0" fmla="*/ 0 w 31"/>
              <a:gd name="T1" fmla="*/ 0 h 30"/>
              <a:gd name="T2" fmla="*/ 31 w 31"/>
              <a:gd name="T3" fmla="*/ 30 h 30"/>
            </a:gdLst>
            <a:ahLst/>
            <a:cxnLst>
              <a:cxn ang="0">
                <a:pos x="18" y="16"/>
              </a:cxn>
              <a:cxn ang="0">
                <a:pos x="31" y="11"/>
              </a:cxn>
              <a:cxn ang="0">
                <a:pos x="17" y="13"/>
              </a:cxn>
              <a:cxn ang="0">
                <a:pos x="21" y="6"/>
              </a:cxn>
              <a:cxn ang="0">
                <a:pos x="17" y="12"/>
              </a:cxn>
              <a:cxn ang="0">
                <a:pos x="12" y="0"/>
              </a:cxn>
              <a:cxn ang="0">
                <a:pos x="13" y="13"/>
              </a:cxn>
              <a:cxn ang="0">
                <a:pos x="7" y="9"/>
              </a:cxn>
              <a:cxn ang="0">
                <a:pos x="13" y="14"/>
              </a:cxn>
              <a:cxn ang="0">
                <a:pos x="0" y="18"/>
              </a:cxn>
              <a:cxn ang="0">
                <a:pos x="14" y="17"/>
              </a:cxn>
              <a:cxn ang="0">
                <a:pos x="10" y="23"/>
              </a:cxn>
              <a:cxn ang="0">
                <a:pos x="14" y="17"/>
              </a:cxn>
              <a:cxn ang="0">
                <a:pos x="19" y="30"/>
              </a:cxn>
              <a:cxn ang="0">
                <a:pos x="18" y="17"/>
              </a:cxn>
              <a:cxn ang="0">
                <a:pos x="25" y="20"/>
              </a:cxn>
              <a:cxn ang="0">
                <a:pos x="18" y="16"/>
              </a:cxn>
            </a:cxnLst>
            <a:rect l="T0" t="T1" r="T2" b="T3"/>
            <a:pathLst>
              <a:path w="31" h="30">
                <a:moveTo>
                  <a:pt x="18" y="16"/>
                </a:moveTo>
                <a:cubicBezTo>
                  <a:pt x="20" y="14"/>
                  <a:pt x="24" y="13"/>
                  <a:pt x="31" y="11"/>
                </a:cubicBezTo>
                <a:cubicBezTo>
                  <a:pt x="24" y="13"/>
                  <a:pt x="20" y="14"/>
                  <a:pt x="17" y="13"/>
                </a:cubicBezTo>
                <a:cubicBezTo>
                  <a:pt x="18" y="11"/>
                  <a:pt x="19" y="9"/>
                  <a:pt x="21" y="6"/>
                </a:cubicBezTo>
                <a:cubicBezTo>
                  <a:pt x="19" y="9"/>
                  <a:pt x="18" y="11"/>
                  <a:pt x="17" y="12"/>
                </a:cubicBezTo>
                <a:cubicBezTo>
                  <a:pt x="15" y="11"/>
                  <a:pt x="14" y="7"/>
                  <a:pt x="12" y="0"/>
                </a:cubicBezTo>
                <a:cubicBezTo>
                  <a:pt x="14" y="7"/>
                  <a:pt x="15" y="11"/>
                  <a:pt x="13" y="13"/>
                </a:cubicBezTo>
                <a:cubicBezTo>
                  <a:pt x="12" y="12"/>
                  <a:pt x="10" y="11"/>
                  <a:pt x="7" y="9"/>
                </a:cubicBezTo>
                <a:cubicBezTo>
                  <a:pt x="10" y="11"/>
                  <a:pt x="12" y="12"/>
                  <a:pt x="13" y="14"/>
                </a:cubicBezTo>
                <a:cubicBezTo>
                  <a:pt x="11" y="16"/>
                  <a:pt x="7" y="17"/>
                  <a:pt x="0" y="18"/>
                </a:cubicBezTo>
                <a:cubicBezTo>
                  <a:pt x="7" y="17"/>
                  <a:pt x="11" y="16"/>
                  <a:pt x="14" y="17"/>
                </a:cubicBezTo>
                <a:cubicBezTo>
                  <a:pt x="13" y="18"/>
                  <a:pt x="12" y="20"/>
                  <a:pt x="10" y="23"/>
                </a:cubicBezTo>
                <a:cubicBezTo>
                  <a:pt x="12" y="20"/>
                  <a:pt x="13" y="18"/>
                  <a:pt x="14" y="17"/>
                </a:cubicBezTo>
                <a:cubicBezTo>
                  <a:pt x="17" y="19"/>
                  <a:pt x="17" y="23"/>
                  <a:pt x="19" y="30"/>
                </a:cubicBezTo>
                <a:cubicBezTo>
                  <a:pt x="17" y="23"/>
                  <a:pt x="17" y="19"/>
                  <a:pt x="18" y="17"/>
                </a:cubicBezTo>
                <a:cubicBezTo>
                  <a:pt x="19" y="17"/>
                  <a:pt x="21" y="18"/>
                  <a:pt x="25" y="20"/>
                </a:cubicBezTo>
                <a:cubicBezTo>
                  <a:pt x="21" y="18"/>
                  <a:pt x="19" y="17"/>
                  <a:pt x="18" y="16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Freeform 55"/>
          <p:cNvSpPr>
            <a:spLocks/>
          </p:cNvSpPr>
          <p:nvPr/>
        </p:nvSpPr>
        <p:spPr bwMode="auto">
          <a:xfrm rot="4911801">
            <a:off x="1579608" y="5094749"/>
            <a:ext cx="241300" cy="225425"/>
          </a:xfrm>
          <a:custGeom>
            <a:avLst/>
            <a:gdLst>
              <a:gd name="T0" fmla="*/ 0 w 32"/>
              <a:gd name="T1" fmla="*/ 0 h 30"/>
              <a:gd name="T2" fmla="*/ 32 w 32"/>
              <a:gd name="T3" fmla="*/ 30 h 30"/>
            </a:gdLst>
            <a:ahLst/>
            <a:cxnLst>
              <a:cxn ang="0">
                <a:pos x="19" y="15"/>
              </a:cxn>
              <a:cxn ang="0">
                <a:pos x="32" y="7"/>
              </a:cxn>
              <a:cxn ang="0">
                <a:pos x="17" y="12"/>
              </a:cxn>
              <a:cxn ang="0">
                <a:pos x="19" y="5"/>
              </a:cxn>
              <a:cxn ang="0">
                <a:pos x="16" y="12"/>
              </a:cxn>
              <a:cxn ang="0">
                <a:pos x="9" y="0"/>
              </a:cxn>
              <a:cxn ang="0">
                <a:pos x="13" y="13"/>
              </a:cxn>
              <a:cxn ang="0">
                <a:pos x="5" y="11"/>
              </a:cxn>
              <a:cxn ang="0">
                <a:pos x="13" y="14"/>
              </a:cxn>
              <a:cxn ang="0">
                <a:pos x="0" y="22"/>
              </a:cxn>
              <a:cxn ang="0">
                <a:pos x="14" y="17"/>
              </a:cxn>
              <a:cxn ang="0">
                <a:pos x="12" y="25"/>
              </a:cxn>
              <a:cxn ang="0">
                <a:pos x="15" y="18"/>
              </a:cxn>
              <a:cxn ang="0">
                <a:pos x="22" y="30"/>
              </a:cxn>
              <a:cxn ang="0">
                <a:pos x="18" y="16"/>
              </a:cxn>
              <a:cxn ang="0">
                <a:pos x="26" y="19"/>
              </a:cxn>
              <a:cxn ang="0">
                <a:pos x="19" y="15"/>
              </a:cxn>
            </a:cxnLst>
            <a:rect l="T0" t="T1" r="T2" b="T3"/>
            <a:pathLst>
              <a:path w="32" h="30">
                <a:moveTo>
                  <a:pt x="19" y="15"/>
                </a:moveTo>
                <a:cubicBezTo>
                  <a:pt x="20" y="13"/>
                  <a:pt x="24" y="11"/>
                  <a:pt x="32" y="7"/>
                </a:cubicBezTo>
                <a:cubicBezTo>
                  <a:pt x="24" y="11"/>
                  <a:pt x="20" y="13"/>
                  <a:pt x="17" y="12"/>
                </a:cubicBezTo>
                <a:cubicBezTo>
                  <a:pt x="17" y="10"/>
                  <a:pt x="18" y="8"/>
                  <a:pt x="19" y="5"/>
                </a:cubicBezTo>
                <a:cubicBezTo>
                  <a:pt x="18" y="8"/>
                  <a:pt x="17" y="10"/>
                  <a:pt x="16" y="12"/>
                </a:cubicBezTo>
                <a:cubicBezTo>
                  <a:pt x="14" y="11"/>
                  <a:pt x="12" y="7"/>
                  <a:pt x="9" y="0"/>
                </a:cubicBezTo>
                <a:cubicBezTo>
                  <a:pt x="12" y="7"/>
                  <a:pt x="14" y="11"/>
                  <a:pt x="13" y="13"/>
                </a:cubicBezTo>
                <a:cubicBezTo>
                  <a:pt x="11" y="13"/>
                  <a:pt x="9" y="12"/>
                  <a:pt x="5" y="11"/>
                </a:cubicBezTo>
                <a:cubicBezTo>
                  <a:pt x="9" y="12"/>
                  <a:pt x="11" y="13"/>
                  <a:pt x="13" y="14"/>
                </a:cubicBezTo>
                <a:cubicBezTo>
                  <a:pt x="11" y="17"/>
                  <a:pt x="7" y="19"/>
                  <a:pt x="0" y="22"/>
                </a:cubicBezTo>
                <a:cubicBezTo>
                  <a:pt x="7" y="19"/>
                  <a:pt x="11" y="17"/>
                  <a:pt x="14" y="17"/>
                </a:cubicBezTo>
                <a:cubicBezTo>
                  <a:pt x="14" y="19"/>
                  <a:pt x="13" y="21"/>
                  <a:pt x="12" y="25"/>
                </a:cubicBezTo>
                <a:cubicBezTo>
                  <a:pt x="13" y="21"/>
                  <a:pt x="14" y="19"/>
                  <a:pt x="15" y="18"/>
                </a:cubicBezTo>
                <a:cubicBezTo>
                  <a:pt x="17" y="19"/>
                  <a:pt x="19" y="23"/>
                  <a:pt x="22" y="30"/>
                </a:cubicBezTo>
                <a:cubicBezTo>
                  <a:pt x="19" y="23"/>
                  <a:pt x="18" y="19"/>
                  <a:pt x="18" y="16"/>
                </a:cubicBezTo>
                <a:cubicBezTo>
                  <a:pt x="20" y="16"/>
                  <a:pt x="22" y="17"/>
                  <a:pt x="26" y="19"/>
                </a:cubicBezTo>
                <a:cubicBezTo>
                  <a:pt x="22" y="17"/>
                  <a:pt x="20" y="16"/>
                  <a:pt x="19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Freeform 56"/>
          <p:cNvSpPr>
            <a:spLocks/>
          </p:cNvSpPr>
          <p:nvPr/>
        </p:nvSpPr>
        <p:spPr bwMode="auto">
          <a:xfrm rot="4911801">
            <a:off x="1653870" y="5451829"/>
            <a:ext cx="260350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8"/>
              </a:cxn>
              <a:cxn ang="0">
                <a:pos x="19" y="14"/>
              </a:cxn>
              <a:cxn ang="0">
                <a:pos x="17" y="0"/>
              </a:cxn>
              <a:cxn ang="0">
                <a:pos x="15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5" y="19"/>
              </a:cxn>
              <a:cxn ang="0">
                <a:pos x="17" y="33"/>
              </a:cxn>
              <a:cxn ang="0">
                <a:pos x="19" y="19"/>
              </a:cxn>
              <a:cxn ang="0">
                <a:pos x="25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6" y="16"/>
                  <a:pt x="35" y="16"/>
                </a:cubicBezTo>
                <a:cubicBezTo>
                  <a:pt x="26" y="16"/>
                  <a:pt x="22" y="16"/>
                  <a:pt x="20" y="14"/>
                </a:cubicBezTo>
                <a:cubicBezTo>
                  <a:pt x="21" y="13"/>
                  <a:pt x="22" y="11"/>
                  <a:pt x="25" y="8"/>
                </a:cubicBezTo>
                <a:cubicBezTo>
                  <a:pt x="22" y="11"/>
                  <a:pt x="21" y="13"/>
                  <a:pt x="19" y="14"/>
                </a:cubicBezTo>
                <a:cubicBezTo>
                  <a:pt x="17" y="11"/>
                  <a:pt x="17" y="7"/>
                  <a:pt x="17" y="0"/>
                </a:cubicBezTo>
                <a:cubicBezTo>
                  <a:pt x="17" y="7"/>
                  <a:pt x="17" y="11"/>
                  <a:pt x="15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2" y="16"/>
                  <a:pt x="8" y="16"/>
                  <a:pt x="0" y="16"/>
                </a:cubicBezTo>
                <a:cubicBezTo>
                  <a:pt x="8" y="16"/>
                  <a:pt x="12" y="16"/>
                  <a:pt x="15" y="18"/>
                </a:cubicBezTo>
                <a:cubicBezTo>
                  <a:pt x="14" y="19"/>
                  <a:pt x="12" y="21"/>
                  <a:pt x="10" y="24"/>
                </a:cubicBezTo>
                <a:cubicBezTo>
                  <a:pt x="12" y="21"/>
                  <a:pt x="14" y="19"/>
                  <a:pt x="15" y="19"/>
                </a:cubicBezTo>
                <a:cubicBezTo>
                  <a:pt x="17" y="21"/>
                  <a:pt x="17" y="25"/>
                  <a:pt x="17" y="33"/>
                </a:cubicBezTo>
                <a:cubicBezTo>
                  <a:pt x="17" y="25"/>
                  <a:pt x="17" y="21"/>
                  <a:pt x="19" y="19"/>
                </a:cubicBezTo>
                <a:cubicBezTo>
                  <a:pt x="21" y="19"/>
                  <a:pt x="22" y="21"/>
                  <a:pt x="25" y="24"/>
                </a:cubicBezTo>
                <a:cubicBezTo>
                  <a:pt x="22" y="21"/>
                  <a:pt x="21" y="19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Freeform 57"/>
          <p:cNvSpPr>
            <a:spLocks/>
          </p:cNvSpPr>
          <p:nvPr/>
        </p:nvSpPr>
        <p:spPr bwMode="auto">
          <a:xfrm rot="4911801">
            <a:off x="2439689" y="2165681"/>
            <a:ext cx="260350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8"/>
              </a:cxn>
              <a:cxn ang="0">
                <a:pos x="19" y="14"/>
              </a:cxn>
              <a:cxn ang="0">
                <a:pos x="17" y="0"/>
              </a:cxn>
              <a:cxn ang="0">
                <a:pos x="15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5" y="19"/>
              </a:cxn>
              <a:cxn ang="0">
                <a:pos x="17" y="33"/>
              </a:cxn>
              <a:cxn ang="0">
                <a:pos x="19" y="19"/>
              </a:cxn>
              <a:cxn ang="0">
                <a:pos x="25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6" y="16"/>
                  <a:pt x="35" y="16"/>
                </a:cubicBezTo>
                <a:cubicBezTo>
                  <a:pt x="26" y="16"/>
                  <a:pt x="22" y="16"/>
                  <a:pt x="20" y="14"/>
                </a:cubicBezTo>
                <a:cubicBezTo>
                  <a:pt x="21" y="13"/>
                  <a:pt x="22" y="11"/>
                  <a:pt x="25" y="8"/>
                </a:cubicBezTo>
                <a:cubicBezTo>
                  <a:pt x="22" y="11"/>
                  <a:pt x="21" y="13"/>
                  <a:pt x="19" y="14"/>
                </a:cubicBezTo>
                <a:cubicBezTo>
                  <a:pt x="17" y="11"/>
                  <a:pt x="17" y="7"/>
                  <a:pt x="17" y="0"/>
                </a:cubicBezTo>
                <a:cubicBezTo>
                  <a:pt x="17" y="7"/>
                  <a:pt x="17" y="11"/>
                  <a:pt x="15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2" y="16"/>
                  <a:pt x="8" y="16"/>
                  <a:pt x="0" y="16"/>
                </a:cubicBezTo>
                <a:cubicBezTo>
                  <a:pt x="8" y="16"/>
                  <a:pt x="12" y="16"/>
                  <a:pt x="15" y="18"/>
                </a:cubicBezTo>
                <a:cubicBezTo>
                  <a:pt x="14" y="19"/>
                  <a:pt x="12" y="21"/>
                  <a:pt x="10" y="24"/>
                </a:cubicBezTo>
                <a:cubicBezTo>
                  <a:pt x="12" y="21"/>
                  <a:pt x="14" y="19"/>
                  <a:pt x="15" y="19"/>
                </a:cubicBezTo>
                <a:cubicBezTo>
                  <a:pt x="17" y="21"/>
                  <a:pt x="17" y="25"/>
                  <a:pt x="17" y="33"/>
                </a:cubicBezTo>
                <a:cubicBezTo>
                  <a:pt x="17" y="25"/>
                  <a:pt x="18" y="21"/>
                  <a:pt x="19" y="19"/>
                </a:cubicBezTo>
                <a:cubicBezTo>
                  <a:pt x="21" y="19"/>
                  <a:pt x="22" y="21"/>
                  <a:pt x="25" y="24"/>
                </a:cubicBezTo>
                <a:cubicBezTo>
                  <a:pt x="22" y="21"/>
                  <a:pt x="21" y="19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Freeform 58"/>
          <p:cNvSpPr>
            <a:spLocks/>
          </p:cNvSpPr>
          <p:nvPr/>
        </p:nvSpPr>
        <p:spPr bwMode="auto">
          <a:xfrm rot="4911801">
            <a:off x="652166" y="5881819"/>
            <a:ext cx="260350" cy="244475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8"/>
              </a:cxn>
              <a:cxn ang="0">
                <a:pos x="19" y="14"/>
              </a:cxn>
              <a:cxn ang="0">
                <a:pos x="17" y="0"/>
              </a:cxn>
              <a:cxn ang="0">
                <a:pos x="15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5" y="19"/>
              </a:cxn>
              <a:cxn ang="0">
                <a:pos x="17" y="33"/>
              </a:cxn>
              <a:cxn ang="0">
                <a:pos x="19" y="19"/>
              </a:cxn>
              <a:cxn ang="0">
                <a:pos x="25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6" y="16"/>
                  <a:pt x="35" y="16"/>
                </a:cubicBezTo>
                <a:cubicBezTo>
                  <a:pt x="26" y="16"/>
                  <a:pt x="22" y="16"/>
                  <a:pt x="20" y="14"/>
                </a:cubicBezTo>
                <a:cubicBezTo>
                  <a:pt x="21" y="13"/>
                  <a:pt x="22" y="11"/>
                  <a:pt x="25" y="8"/>
                </a:cubicBezTo>
                <a:cubicBezTo>
                  <a:pt x="22" y="11"/>
                  <a:pt x="21" y="13"/>
                  <a:pt x="19" y="14"/>
                </a:cubicBezTo>
                <a:cubicBezTo>
                  <a:pt x="17" y="11"/>
                  <a:pt x="17" y="7"/>
                  <a:pt x="17" y="0"/>
                </a:cubicBezTo>
                <a:cubicBezTo>
                  <a:pt x="17" y="7"/>
                  <a:pt x="17" y="11"/>
                  <a:pt x="15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2" y="16"/>
                  <a:pt x="8" y="16"/>
                  <a:pt x="0" y="16"/>
                </a:cubicBezTo>
                <a:cubicBezTo>
                  <a:pt x="8" y="16"/>
                  <a:pt x="12" y="16"/>
                  <a:pt x="15" y="18"/>
                </a:cubicBezTo>
                <a:cubicBezTo>
                  <a:pt x="14" y="19"/>
                  <a:pt x="12" y="21"/>
                  <a:pt x="10" y="24"/>
                </a:cubicBezTo>
                <a:cubicBezTo>
                  <a:pt x="12" y="21"/>
                  <a:pt x="14" y="19"/>
                  <a:pt x="15" y="19"/>
                </a:cubicBezTo>
                <a:cubicBezTo>
                  <a:pt x="17" y="21"/>
                  <a:pt x="17" y="25"/>
                  <a:pt x="17" y="33"/>
                </a:cubicBezTo>
                <a:cubicBezTo>
                  <a:pt x="17" y="25"/>
                  <a:pt x="17" y="21"/>
                  <a:pt x="19" y="19"/>
                </a:cubicBezTo>
                <a:cubicBezTo>
                  <a:pt x="21" y="19"/>
                  <a:pt x="22" y="21"/>
                  <a:pt x="25" y="24"/>
                </a:cubicBezTo>
                <a:cubicBezTo>
                  <a:pt x="22" y="21"/>
                  <a:pt x="21" y="19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Freeform 59"/>
          <p:cNvSpPr>
            <a:spLocks/>
          </p:cNvSpPr>
          <p:nvPr/>
        </p:nvSpPr>
        <p:spPr bwMode="auto">
          <a:xfrm rot="4911801">
            <a:off x="2805625" y="5248809"/>
            <a:ext cx="257175" cy="241300"/>
          </a:xfrm>
          <a:custGeom>
            <a:avLst/>
            <a:gdLst>
              <a:gd name="T0" fmla="*/ 0 w 34"/>
              <a:gd name="T1" fmla="*/ 0 h 32"/>
              <a:gd name="T2" fmla="*/ 34 w 34"/>
              <a:gd name="T3" fmla="*/ 32 h 32"/>
            </a:gdLst>
            <a:ahLst/>
            <a:cxnLst>
              <a:cxn ang="0">
                <a:pos x="20" y="17"/>
              </a:cxn>
              <a:cxn ang="0">
                <a:pos x="34" y="11"/>
              </a:cxn>
              <a:cxn ang="0">
                <a:pos x="19" y="14"/>
              </a:cxn>
              <a:cxn ang="0">
                <a:pos x="22" y="7"/>
              </a:cxn>
              <a:cxn ang="0">
                <a:pos x="18" y="13"/>
              </a:cxn>
              <a:cxn ang="0">
                <a:pos x="12" y="0"/>
              </a:cxn>
              <a:cxn ang="0">
                <a:pos x="15" y="14"/>
              </a:cxn>
              <a:cxn ang="0">
                <a:pos x="7" y="11"/>
              </a:cxn>
              <a:cxn ang="0">
                <a:pos x="14" y="15"/>
              </a:cxn>
              <a:cxn ang="0">
                <a:pos x="0" y="21"/>
              </a:cxn>
              <a:cxn ang="0">
                <a:pos x="15" y="19"/>
              </a:cxn>
              <a:cxn ang="0">
                <a:pos x="12" y="26"/>
              </a:cxn>
              <a:cxn ang="0">
                <a:pos x="16" y="19"/>
              </a:cxn>
              <a:cxn ang="0">
                <a:pos x="22" y="32"/>
              </a:cxn>
              <a:cxn ang="0">
                <a:pos x="20" y="18"/>
              </a:cxn>
              <a:cxn ang="0">
                <a:pos x="27" y="21"/>
              </a:cxn>
              <a:cxn ang="0">
                <a:pos x="20" y="17"/>
              </a:cxn>
            </a:cxnLst>
            <a:rect l="T0" t="T1" r="T2" b="T3"/>
            <a:pathLst>
              <a:path w="34" h="32">
                <a:moveTo>
                  <a:pt x="20" y="17"/>
                </a:moveTo>
                <a:cubicBezTo>
                  <a:pt x="22" y="15"/>
                  <a:pt x="26" y="13"/>
                  <a:pt x="34" y="11"/>
                </a:cubicBezTo>
                <a:cubicBezTo>
                  <a:pt x="26" y="13"/>
                  <a:pt x="22" y="15"/>
                  <a:pt x="19" y="14"/>
                </a:cubicBezTo>
                <a:cubicBezTo>
                  <a:pt x="19" y="12"/>
                  <a:pt x="21" y="10"/>
                  <a:pt x="22" y="7"/>
                </a:cubicBezTo>
                <a:cubicBezTo>
                  <a:pt x="21" y="10"/>
                  <a:pt x="19" y="12"/>
                  <a:pt x="18" y="13"/>
                </a:cubicBezTo>
                <a:cubicBezTo>
                  <a:pt x="16" y="12"/>
                  <a:pt x="15" y="8"/>
                  <a:pt x="12" y="0"/>
                </a:cubicBezTo>
                <a:cubicBezTo>
                  <a:pt x="15" y="8"/>
                  <a:pt x="16" y="12"/>
                  <a:pt x="15" y="14"/>
                </a:cubicBezTo>
                <a:cubicBezTo>
                  <a:pt x="13" y="14"/>
                  <a:pt x="11" y="13"/>
                  <a:pt x="7" y="11"/>
                </a:cubicBezTo>
                <a:cubicBezTo>
                  <a:pt x="11" y="13"/>
                  <a:pt x="13" y="14"/>
                  <a:pt x="14" y="15"/>
                </a:cubicBezTo>
                <a:cubicBezTo>
                  <a:pt x="13" y="18"/>
                  <a:pt x="8" y="19"/>
                  <a:pt x="0" y="21"/>
                </a:cubicBezTo>
                <a:cubicBezTo>
                  <a:pt x="9" y="19"/>
                  <a:pt x="13" y="18"/>
                  <a:pt x="15" y="19"/>
                </a:cubicBezTo>
                <a:cubicBezTo>
                  <a:pt x="15" y="20"/>
                  <a:pt x="14" y="22"/>
                  <a:pt x="12" y="26"/>
                </a:cubicBezTo>
                <a:cubicBezTo>
                  <a:pt x="14" y="22"/>
                  <a:pt x="15" y="20"/>
                  <a:pt x="16" y="19"/>
                </a:cubicBezTo>
                <a:cubicBezTo>
                  <a:pt x="19" y="21"/>
                  <a:pt x="20" y="25"/>
                  <a:pt x="22" y="32"/>
                </a:cubicBezTo>
                <a:cubicBezTo>
                  <a:pt x="20" y="25"/>
                  <a:pt x="19" y="21"/>
                  <a:pt x="20" y="18"/>
                </a:cubicBezTo>
                <a:cubicBezTo>
                  <a:pt x="21" y="18"/>
                  <a:pt x="24" y="20"/>
                  <a:pt x="27" y="21"/>
                </a:cubicBezTo>
                <a:cubicBezTo>
                  <a:pt x="24" y="20"/>
                  <a:pt x="21" y="18"/>
                  <a:pt x="20" y="1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" name="Freeform 60"/>
          <p:cNvSpPr>
            <a:spLocks/>
          </p:cNvSpPr>
          <p:nvPr/>
        </p:nvSpPr>
        <p:spPr bwMode="auto">
          <a:xfrm rot="4911801">
            <a:off x="5859944" y="1127136"/>
            <a:ext cx="201612" cy="193675"/>
          </a:xfrm>
          <a:custGeom>
            <a:avLst/>
            <a:gdLst>
              <a:gd name="T0" fmla="*/ 0 w 33"/>
              <a:gd name="T1" fmla="*/ 0 h 32"/>
              <a:gd name="T2" fmla="*/ 33 w 33"/>
              <a:gd name="T3" fmla="*/ 32 h 32"/>
            </a:gdLst>
            <a:ahLst/>
            <a:cxnLst>
              <a:cxn ang="0">
                <a:pos x="18" y="18"/>
              </a:cxn>
              <a:cxn ang="0">
                <a:pos x="33" y="21"/>
              </a:cxn>
              <a:cxn ang="0">
                <a:pos x="19" y="15"/>
              </a:cxn>
              <a:cxn ang="0">
                <a:pos x="26" y="11"/>
              </a:cxn>
              <a:cxn ang="0">
                <a:pos x="19" y="14"/>
              </a:cxn>
              <a:cxn ang="0">
                <a:pos x="21" y="0"/>
              </a:cxn>
              <a:cxn ang="0">
                <a:pos x="15" y="13"/>
              </a:cxn>
              <a:cxn ang="0">
                <a:pos x="11" y="6"/>
              </a:cxn>
              <a:cxn ang="0">
                <a:pos x="14" y="13"/>
              </a:cxn>
              <a:cxn ang="0">
                <a:pos x="0" y="10"/>
              </a:cxn>
              <a:cxn ang="0">
                <a:pos x="13" y="17"/>
              </a:cxn>
              <a:cxn ang="0">
                <a:pos x="7" y="21"/>
              </a:cxn>
              <a:cxn ang="0">
                <a:pos x="14" y="18"/>
              </a:cxn>
              <a:cxn ang="0">
                <a:pos x="11" y="32"/>
              </a:cxn>
              <a:cxn ang="0">
                <a:pos x="17" y="19"/>
              </a:cxn>
              <a:cxn ang="0">
                <a:pos x="21" y="26"/>
              </a:cxn>
              <a:cxn ang="0">
                <a:pos x="18" y="18"/>
              </a:cxn>
            </a:cxnLst>
            <a:rect l="T0" t="T1" r="T2" b="T3"/>
            <a:pathLst>
              <a:path w="33" h="32">
                <a:moveTo>
                  <a:pt x="18" y="18"/>
                </a:moveTo>
                <a:cubicBezTo>
                  <a:pt x="21" y="17"/>
                  <a:pt x="25" y="19"/>
                  <a:pt x="33" y="21"/>
                </a:cubicBezTo>
                <a:cubicBezTo>
                  <a:pt x="25" y="19"/>
                  <a:pt x="21" y="17"/>
                  <a:pt x="19" y="15"/>
                </a:cubicBezTo>
                <a:cubicBezTo>
                  <a:pt x="20" y="14"/>
                  <a:pt x="23" y="13"/>
                  <a:pt x="26" y="11"/>
                </a:cubicBezTo>
                <a:cubicBezTo>
                  <a:pt x="23" y="13"/>
                  <a:pt x="20" y="14"/>
                  <a:pt x="19" y="14"/>
                </a:cubicBezTo>
                <a:cubicBezTo>
                  <a:pt x="18" y="11"/>
                  <a:pt x="19" y="7"/>
                  <a:pt x="21" y="0"/>
                </a:cubicBezTo>
                <a:cubicBezTo>
                  <a:pt x="19" y="7"/>
                  <a:pt x="18" y="11"/>
                  <a:pt x="15" y="13"/>
                </a:cubicBezTo>
                <a:cubicBezTo>
                  <a:pt x="14" y="12"/>
                  <a:pt x="13" y="9"/>
                  <a:pt x="11" y="6"/>
                </a:cubicBezTo>
                <a:cubicBezTo>
                  <a:pt x="13" y="9"/>
                  <a:pt x="14" y="12"/>
                  <a:pt x="14" y="13"/>
                </a:cubicBezTo>
                <a:cubicBezTo>
                  <a:pt x="12" y="14"/>
                  <a:pt x="7" y="13"/>
                  <a:pt x="0" y="10"/>
                </a:cubicBezTo>
                <a:cubicBezTo>
                  <a:pt x="8" y="13"/>
                  <a:pt x="12" y="14"/>
                  <a:pt x="13" y="17"/>
                </a:cubicBezTo>
                <a:cubicBezTo>
                  <a:pt x="12" y="18"/>
                  <a:pt x="10" y="19"/>
                  <a:pt x="7" y="21"/>
                </a:cubicBezTo>
                <a:cubicBezTo>
                  <a:pt x="10" y="19"/>
                  <a:pt x="12" y="18"/>
                  <a:pt x="14" y="18"/>
                </a:cubicBezTo>
                <a:cubicBezTo>
                  <a:pt x="15" y="20"/>
                  <a:pt x="13" y="24"/>
                  <a:pt x="11" y="32"/>
                </a:cubicBezTo>
                <a:cubicBezTo>
                  <a:pt x="13" y="24"/>
                  <a:pt x="15" y="20"/>
                  <a:pt x="17" y="19"/>
                </a:cubicBezTo>
                <a:cubicBezTo>
                  <a:pt x="18" y="20"/>
                  <a:pt x="20" y="22"/>
                  <a:pt x="21" y="26"/>
                </a:cubicBezTo>
                <a:cubicBezTo>
                  <a:pt x="20" y="22"/>
                  <a:pt x="18" y="20"/>
                  <a:pt x="18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" name="Freeform 26"/>
          <p:cNvSpPr>
            <a:spLocks/>
          </p:cNvSpPr>
          <p:nvPr/>
        </p:nvSpPr>
        <p:spPr bwMode="auto">
          <a:xfrm rot="4911801">
            <a:off x="5118382" y="570518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9"/>
              </a:cxn>
              <a:cxn ang="0">
                <a:pos x="35" y="17"/>
              </a:cxn>
              <a:cxn ang="0">
                <a:pos x="20" y="15"/>
              </a:cxn>
              <a:cxn ang="0">
                <a:pos x="25" y="9"/>
              </a:cxn>
              <a:cxn ang="0">
                <a:pos x="20" y="14"/>
              </a:cxn>
              <a:cxn ang="0">
                <a:pos x="18" y="0"/>
              </a:cxn>
              <a:cxn ang="0">
                <a:pos x="16" y="14"/>
              </a:cxn>
              <a:cxn ang="0">
                <a:pos x="10" y="9"/>
              </a:cxn>
              <a:cxn ang="0">
                <a:pos x="15" y="15"/>
              </a:cxn>
              <a:cxn ang="0">
                <a:pos x="0" y="17"/>
              </a:cxn>
              <a:cxn ang="0">
                <a:pos x="15" y="19"/>
              </a:cxn>
              <a:cxn ang="0">
                <a:pos x="10" y="25"/>
              </a:cxn>
              <a:cxn ang="0">
                <a:pos x="16" y="19"/>
              </a:cxn>
              <a:cxn ang="0">
                <a:pos x="18" y="33"/>
              </a:cxn>
              <a:cxn ang="0">
                <a:pos x="20" y="19"/>
              </a:cxn>
              <a:cxn ang="0">
                <a:pos x="26" y="25"/>
              </a:cxn>
              <a:cxn ang="0">
                <a:pos x="20" y="19"/>
              </a:cxn>
            </a:cxnLst>
            <a:rect l="T0" t="T1" r="T2" b="T3"/>
            <a:pathLst>
              <a:path w="35" h="33">
                <a:moveTo>
                  <a:pt x="20" y="19"/>
                </a:moveTo>
                <a:cubicBezTo>
                  <a:pt x="23" y="17"/>
                  <a:pt x="27" y="17"/>
                  <a:pt x="35" y="17"/>
                </a:cubicBezTo>
                <a:cubicBezTo>
                  <a:pt x="27" y="17"/>
                  <a:pt x="23" y="17"/>
                  <a:pt x="20" y="15"/>
                </a:cubicBezTo>
                <a:cubicBezTo>
                  <a:pt x="21" y="14"/>
                  <a:pt x="23" y="12"/>
                  <a:pt x="25" y="9"/>
                </a:cubicBezTo>
                <a:cubicBezTo>
                  <a:pt x="23" y="12"/>
                  <a:pt x="21" y="14"/>
                  <a:pt x="20" y="14"/>
                </a:cubicBezTo>
                <a:cubicBezTo>
                  <a:pt x="18" y="12"/>
                  <a:pt x="18" y="8"/>
                  <a:pt x="18" y="0"/>
                </a:cubicBezTo>
                <a:cubicBezTo>
                  <a:pt x="18" y="8"/>
                  <a:pt x="18" y="12"/>
                  <a:pt x="16" y="14"/>
                </a:cubicBezTo>
                <a:cubicBezTo>
                  <a:pt x="14" y="14"/>
                  <a:pt x="13" y="12"/>
                  <a:pt x="10" y="9"/>
                </a:cubicBezTo>
                <a:cubicBezTo>
                  <a:pt x="13" y="12"/>
                  <a:pt x="14" y="13"/>
                  <a:pt x="15" y="15"/>
                </a:cubicBezTo>
                <a:cubicBezTo>
                  <a:pt x="13" y="17"/>
                  <a:pt x="9" y="17"/>
                  <a:pt x="0" y="17"/>
                </a:cubicBezTo>
                <a:cubicBezTo>
                  <a:pt x="9" y="17"/>
                  <a:pt x="13" y="17"/>
                  <a:pt x="15" y="19"/>
                </a:cubicBezTo>
                <a:cubicBezTo>
                  <a:pt x="15" y="20"/>
                  <a:pt x="13" y="22"/>
                  <a:pt x="10" y="25"/>
                </a:cubicBezTo>
                <a:cubicBezTo>
                  <a:pt x="13" y="22"/>
                  <a:pt x="15" y="20"/>
                  <a:pt x="16" y="19"/>
                </a:cubicBezTo>
                <a:cubicBezTo>
                  <a:pt x="18" y="22"/>
                  <a:pt x="18" y="26"/>
                  <a:pt x="18" y="33"/>
                </a:cubicBezTo>
                <a:cubicBezTo>
                  <a:pt x="18" y="26"/>
                  <a:pt x="18" y="22"/>
                  <a:pt x="20" y="19"/>
                </a:cubicBezTo>
                <a:cubicBezTo>
                  <a:pt x="21" y="20"/>
                  <a:pt x="23" y="22"/>
                  <a:pt x="26" y="25"/>
                </a:cubicBezTo>
                <a:cubicBezTo>
                  <a:pt x="23" y="22"/>
                  <a:pt x="21" y="20"/>
                  <a:pt x="20" y="19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" name="Freeform 27"/>
          <p:cNvSpPr>
            <a:spLocks/>
          </p:cNvSpPr>
          <p:nvPr/>
        </p:nvSpPr>
        <p:spPr bwMode="auto">
          <a:xfrm rot="4911801">
            <a:off x="4579476" y="525125"/>
            <a:ext cx="257175" cy="238125"/>
          </a:xfrm>
          <a:custGeom>
            <a:avLst/>
            <a:gdLst>
              <a:gd name="T0" fmla="*/ 0 w 34"/>
              <a:gd name="T1" fmla="*/ 0 h 32"/>
              <a:gd name="T2" fmla="*/ 34 w 34"/>
              <a:gd name="T3" fmla="*/ 32 h 32"/>
            </a:gdLst>
            <a:ahLst/>
            <a:cxnLst>
              <a:cxn ang="0">
                <a:pos x="19" y="17"/>
              </a:cxn>
              <a:cxn ang="0">
                <a:pos x="34" y="12"/>
              </a:cxn>
              <a:cxn ang="0">
                <a:pos x="18" y="14"/>
              </a:cxn>
              <a:cxn ang="0">
                <a:pos x="22" y="7"/>
              </a:cxn>
              <a:cxn ang="0">
                <a:pos x="18" y="13"/>
              </a:cxn>
              <a:cxn ang="0">
                <a:pos x="12" y="0"/>
              </a:cxn>
              <a:cxn ang="0">
                <a:pos x="14" y="14"/>
              </a:cxn>
              <a:cxn ang="0">
                <a:pos x="7" y="10"/>
              </a:cxn>
              <a:cxn ang="0">
                <a:pos x="14" y="15"/>
              </a:cxn>
              <a:cxn ang="0">
                <a:pos x="0" y="21"/>
              </a:cxn>
              <a:cxn ang="0">
                <a:pos x="15" y="19"/>
              </a:cxn>
              <a:cxn ang="0">
                <a:pos x="11" y="25"/>
              </a:cxn>
              <a:cxn ang="0">
                <a:pos x="15" y="19"/>
              </a:cxn>
              <a:cxn ang="0">
                <a:pos x="21" y="32"/>
              </a:cxn>
              <a:cxn ang="0">
                <a:pos x="19" y="18"/>
              </a:cxn>
              <a:cxn ang="0">
                <a:pos x="26" y="22"/>
              </a:cxn>
              <a:cxn ang="0">
                <a:pos x="19" y="17"/>
              </a:cxn>
            </a:cxnLst>
            <a:rect l="T0" t="T1" r="T2" b="T3"/>
            <a:pathLst>
              <a:path w="34" h="32">
                <a:moveTo>
                  <a:pt x="19" y="17"/>
                </a:moveTo>
                <a:cubicBezTo>
                  <a:pt x="21" y="15"/>
                  <a:pt x="25" y="14"/>
                  <a:pt x="34" y="12"/>
                </a:cubicBezTo>
                <a:cubicBezTo>
                  <a:pt x="25" y="14"/>
                  <a:pt x="21" y="15"/>
                  <a:pt x="18" y="14"/>
                </a:cubicBezTo>
                <a:cubicBezTo>
                  <a:pt x="19" y="12"/>
                  <a:pt x="20" y="10"/>
                  <a:pt x="22" y="7"/>
                </a:cubicBezTo>
                <a:cubicBezTo>
                  <a:pt x="20" y="10"/>
                  <a:pt x="19" y="12"/>
                  <a:pt x="18" y="13"/>
                </a:cubicBezTo>
                <a:cubicBezTo>
                  <a:pt x="15" y="12"/>
                  <a:pt x="14" y="8"/>
                  <a:pt x="12" y="0"/>
                </a:cubicBezTo>
                <a:cubicBezTo>
                  <a:pt x="14" y="8"/>
                  <a:pt x="15" y="12"/>
                  <a:pt x="14" y="14"/>
                </a:cubicBezTo>
                <a:cubicBezTo>
                  <a:pt x="12" y="14"/>
                  <a:pt x="10" y="12"/>
                  <a:pt x="7" y="10"/>
                </a:cubicBezTo>
                <a:cubicBezTo>
                  <a:pt x="10" y="12"/>
                  <a:pt x="12" y="14"/>
                  <a:pt x="14" y="15"/>
                </a:cubicBezTo>
                <a:cubicBezTo>
                  <a:pt x="12" y="17"/>
                  <a:pt x="8" y="18"/>
                  <a:pt x="0" y="21"/>
                </a:cubicBezTo>
                <a:cubicBezTo>
                  <a:pt x="8" y="18"/>
                  <a:pt x="12" y="17"/>
                  <a:pt x="15" y="19"/>
                </a:cubicBezTo>
                <a:cubicBezTo>
                  <a:pt x="14" y="20"/>
                  <a:pt x="13" y="22"/>
                  <a:pt x="11" y="25"/>
                </a:cubicBezTo>
                <a:cubicBezTo>
                  <a:pt x="13" y="22"/>
                  <a:pt x="14" y="20"/>
                  <a:pt x="15" y="19"/>
                </a:cubicBezTo>
                <a:cubicBezTo>
                  <a:pt x="18" y="21"/>
                  <a:pt x="19" y="25"/>
                  <a:pt x="21" y="32"/>
                </a:cubicBezTo>
                <a:cubicBezTo>
                  <a:pt x="19" y="25"/>
                  <a:pt x="18" y="21"/>
                  <a:pt x="19" y="18"/>
                </a:cubicBezTo>
                <a:cubicBezTo>
                  <a:pt x="21" y="19"/>
                  <a:pt x="23" y="20"/>
                  <a:pt x="26" y="22"/>
                </a:cubicBezTo>
                <a:cubicBezTo>
                  <a:pt x="23" y="20"/>
                  <a:pt x="21" y="19"/>
                  <a:pt x="19" y="1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" name="Freeform 29"/>
          <p:cNvSpPr>
            <a:spLocks/>
          </p:cNvSpPr>
          <p:nvPr/>
        </p:nvSpPr>
        <p:spPr bwMode="auto">
          <a:xfrm rot="4911801">
            <a:off x="2965931" y="474028"/>
            <a:ext cx="238125" cy="222250"/>
          </a:xfrm>
          <a:custGeom>
            <a:avLst/>
            <a:gdLst>
              <a:gd name="T0" fmla="*/ 0 w 32"/>
              <a:gd name="T1" fmla="*/ 0 h 30"/>
              <a:gd name="T2" fmla="*/ 32 w 32"/>
              <a:gd name="T3" fmla="*/ 30 h 30"/>
            </a:gdLst>
            <a:ahLst/>
            <a:cxnLst>
              <a:cxn ang="0">
                <a:pos x="19" y="15"/>
              </a:cxn>
              <a:cxn ang="0">
                <a:pos x="32" y="7"/>
              </a:cxn>
              <a:cxn ang="0">
                <a:pos x="17" y="12"/>
              </a:cxn>
              <a:cxn ang="0">
                <a:pos x="20" y="5"/>
              </a:cxn>
              <a:cxn ang="0">
                <a:pos x="16" y="12"/>
              </a:cxn>
              <a:cxn ang="0">
                <a:pos x="9" y="0"/>
              </a:cxn>
              <a:cxn ang="0">
                <a:pos x="13" y="13"/>
              </a:cxn>
              <a:cxn ang="0">
                <a:pos x="5" y="11"/>
              </a:cxn>
              <a:cxn ang="0">
                <a:pos x="13" y="14"/>
              </a:cxn>
              <a:cxn ang="0">
                <a:pos x="0" y="22"/>
              </a:cxn>
              <a:cxn ang="0">
                <a:pos x="14" y="18"/>
              </a:cxn>
              <a:cxn ang="0">
                <a:pos x="12" y="25"/>
              </a:cxn>
              <a:cxn ang="0">
                <a:pos x="15" y="18"/>
              </a:cxn>
              <a:cxn ang="0">
                <a:pos x="23" y="30"/>
              </a:cxn>
              <a:cxn ang="0">
                <a:pos x="19" y="16"/>
              </a:cxn>
              <a:cxn ang="0">
                <a:pos x="27" y="19"/>
              </a:cxn>
              <a:cxn ang="0">
                <a:pos x="19" y="15"/>
              </a:cxn>
            </a:cxnLst>
            <a:rect l="T0" t="T1" r="T2" b="T3"/>
            <a:pathLst>
              <a:path w="32" h="30">
                <a:moveTo>
                  <a:pt x="19" y="15"/>
                </a:moveTo>
                <a:cubicBezTo>
                  <a:pt x="20" y="13"/>
                  <a:pt x="24" y="11"/>
                  <a:pt x="32" y="7"/>
                </a:cubicBezTo>
                <a:cubicBezTo>
                  <a:pt x="24" y="11"/>
                  <a:pt x="20" y="13"/>
                  <a:pt x="17" y="12"/>
                </a:cubicBezTo>
                <a:cubicBezTo>
                  <a:pt x="17" y="10"/>
                  <a:pt x="18" y="8"/>
                  <a:pt x="20" y="5"/>
                </a:cubicBezTo>
                <a:cubicBezTo>
                  <a:pt x="18" y="8"/>
                  <a:pt x="17" y="10"/>
                  <a:pt x="16" y="12"/>
                </a:cubicBezTo>
                <a:cubicBezTo>
                  <a:pt x="14" y="11"/>
                  <a:pt x="12" y="7"/>
                  <a:pt x="9" y="0"/>
                </a:cubicBezTo>
                <a:cubicBezTo>
                  <a:pt x="12" y="7"/>
                  <a:pt x="14" y="11"/>
                  <a:pt x="13" y="13"/>
                </a:cubicBezTo>
                <a:cubicBezTo>
                  <a:pt x="11" y="13"/>
                  <a:pt x="9" y="12"/>
                  <a:pt x="5" y="11"/>
                </a:cubicBezTo>
                <a:cubicBezTo>
                  <a:pt x="9" y="12"/>
                  <a:pt x="11" y="13"/>
                  <a:pt x="13" y="14"/>
                </a:cubicBezTo>
                <a:cubicBezTo>
                  <a:pt x="11" y="17"/>
                  <a:pt x="7" y="19"/>
                  <a:pt x="0" y="22"/>
                </a:cubicBezTo>
                <a:cubicBezTo>
                  <a:pt x="8" y="19"/>
                  <a:pt x="11" y="17"/>
                  <a:pt x="14" y="18"/>
                </a:cubicBezTo>
                <a:cubicBezTo>
                  <a:pt x="14" y="19"/>
                  <a:pt x="13" y="22"/>
                  <a:pt x="12" y="25"/>
                </a:cubicBezTo>
                <a:cubicBezTo>
                  <a:pt x="13" y="21"/>
                  <a:pt x="14" y="19"/>
                  <a:pt x="15" y="18"/>
                </a:cubicBezTo>
                <a:cubicBezTo>
                  <a:pt x="18" y="19"/>
                  <a:pt x="20" y="23"/>
                  <a:pt x="23" y="30"/>
                </a:cubicBezTo>
                <a:cubicBezTo>
                  <a:pt x="20" y="23"/>
                  <a:pt x="18" y="19"/>
                  <a:pt x="19" y="16"/>
                </a:cubicBezTo>
                <a:cubicBezTo>
                  <a:pt x="20" y="16"/>
                  <a:pt x="23" y="17"/>
                  <a:pt x="27" y="19"/>
                </a:cubicBezTo>
                <a:cubicBezTo>
                  <a:pt x="23" y="17"/>
                  <a:pt x="20" y="16"/>
                  <a:pt x="19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" name="Freeform 30"/>
          <p:cNvSpPr>
            <a:spLocks/>
          </p:cNvSpPr>
          <p:nvPr/>
        </p:nvSpPr>
        <p:spPr bwMode="auto">
          <a:xfrm rot="4911801">
            <a:off x="3128104" y="420698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9"/>
              </a:cxn>
              <a:cxn ang="0">
                <a:pos x="19" y="14"/>
              </a:cxn>
              <a:cxn ang="0">
                <a:pos x="18" y="0"/>
              </a:cxn>
              <a:cxn ang="0">
                <a:pos x="16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6" y="19"/>
              </a:cxn>
              <a:cxn ang="0">
                <a:pos x="18" y="33"/>
              </a:cxn>
              <a:cxn ang="0">
                <a:pos x="19" y="19"/>
              </a:cxn>
              <a:cxn ang="0">
                <a:pos x="26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7" y="16"/>
                  <a:pt x="35" y="16"/>
                </a:cubicBezTo>
                <a:cubicBezTo>
                  <a:pt x="27" y="16"/>
                  <a:pt x="22" y="16"/>
                  <a:pt x="20" y="14"/>
                </a:cubicBezTo>
                <a:cubicBezTo>
                  <a:pt x="21" y="13"/>
                  <a:pt x="23" y="11"/>
                  <a:pt x="25" y="9"/>
                </a:cubicBezTo>
                <a:cubicBezTo>
                  <a:pt x="23" y="11"/>
                  <a:pt x="21" y="13"/>
                  <a:pt x="19" y="14"/>
                </a:cubicBezTo>
                <a:cubicBezTo>
                  <a:pt x="18" y="11"/>
                  <a:pt x="18" y="7"/>
                  <a:pt x="18" y="0"/>
                </a:cubicBezTo>
                <a:cubicBezTo>
                  <a:pt x="18" y="7"/>
                  <a:pt x="18" y="11"/>
                  <a:pt x="16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3" y="16"/>
                  <a:pt x="8" y="16"/>
                  <a:pt x="0" y="16"/>
                </a:cubicBezTo>
                <a:cubicBezTo>
                  <a:pt x="8" y="16"/>
                  <a:pt x="13" y="16"/>
                  <a:pt x="15" y="18"/>
                </a:cubicBezTo>
                <a:cubicBezTo>
                  <a:pt x="14" y="19"/>
                  <a:pt x="13" y="21"/>
                  <a:pt x="10" y="24"/>
                </a:cubicBezTo>
                <a:cubicBezTo>
                  <a:pt x="13" y="21"/>
                  <a:pt x="14" y="19"/>
                  <a:pt x="16" y="19"/>
                </a:cubicBezTo>
                <a:cubicBezTo>
                  <a:pt x="18" y="21"/>
                  <a:pt x="18" y="25"/>
                  <a:pt x="18" y="33"/>
                </a:cubicBezTo>
                <a:cubicBezTo>
                  <a:pt x="18" y="25"/>
                  <a:pt x="18" y="21"/>
                  <a:pt x="19" y="19"/>
                </a:cubicBezTo>
                <a:cubicBezTo>
                  <a:pt x="21" y="20"/>
                  <a:pt x="23" y="21"/>
                  <a:pt x="26" y="24"/>
                </a:cubicBezTo>
                <a:cubicBezTo>
                  <a:pt x="23" y="21"/>
                  <a:pt x="21" y="20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" name="Freeform 31"/>
          <p:cNvSpPr>
            <a:spLocks/>
          </p:cNvSpPr>
          <p:nvPr/>
        </p:nvSpPr>
        <p:spPr bwMode="auto">
          <a:xfrm rot="4911801">
            <a:off x="3833946" y="839698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9"/>
              </a:cxn>
              <a:cxn ang="0">
                <a:pos x="19" y="14"/>
              </a:cxn>
              <a:cxn ang="0">
                <a:pos x="18" y="0"/>
              </a:cxn>
              <a:cxn ang="0">
                <a:pos x="16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6" y="19"/>
              </a:cxn>
              <a:cxn ang="0">
                <a:pos x="18" y="33"/>
              </a:cxn>
              <a:cxn ang="0">
                <a:pos x="19" y="19"/>
              </a:cxn>
              <a:cxn ang="0">
                <a:pos x="26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7" y="16"/>
                  <a:pt x="35" y="16"/>
                </a:cubicBezTo>
                <a:cubicBezTo>
                  <a:pt x="27" y="16"/>
                  <a:pt x="22" y="16"/>
                  <a:pt x="20" y="14"/>
                </a:cubicBezTo>
                <a:cubicBezTo>
                  <a:pt x="21" y="13"/>
                  <a:pt x="23" y="11"/>
                  <a:pt x="25" y="9"/>
                </a:cubicBezTo>
                <a:cubicBezTo>
                  <a:pt x="23" y="11"/>
                  <a:pt x="21" y="13"/>
                  <a:pt x="19" y="14"/>
                </a:cubicBezTo>
                <a:cubicBezTo>
                  <a:pt x="18" y="11"/>
                  <a:pt x="18" y="7"/>
                  <a:pt x="18" y="0"/>
                </a:cubicBezTo>
                <a:cubicBezTo>
                  <a:pt x="18" y="7"/>
                  <a:pt x="18" y="11"/>
                  <a:pt x="16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3" y="16"/>
                  <a:pt x="8" y="16"/>
                  <a:pt x="0" y="16"/>
                </a:cubicBezTo>
                <a:cubicBezTo>
                  <a:pt x="8" y="16"/>
                  <a:pt x="13" y="16"/>
                  <a:pt x="15" y="18"/>
                </a:cubicBezTo>
                <a:cubicBezTo>
                  <a:pt x="14" y="19"/>
                  <a:pt x="13" y="21"/>
                  <a:pt x="10" y="24"/>
                </a:cubicBezTo>
                <a:cubicBezTo>
                  <a:pt x="13" y="21"/>
                  <a:pt x="14" y="19"/>
                  <a:pt x="16" y="19"/>
                </a:cubicBezTo>
                <a:cubicBezTo>
                  <a:pt x="18" y="21"/>
                  <a:pt x="18" y="25"/>
                  <a:pt x="18" y="33"/>
                </a:cubicBezTo>
                <a:cubicBezTo>
                  <a:pt x="18" y="25"/>
                  <a:pt x="18" y="21"/>
                  <a:pt x="19" y="19"/>
                </a:cubicBezTo>
                <a:cubicBezTo>
                  <a:pt x="21" y="19"/>
                  <a:pt x="23" y="21"/>
                  <a:pt x="26" y="24"/>
                </a:cubicBezTo>
                <a:cubicBezTo>
                  <a:pt x="23" y="21"/>
                  <a:pt x="21" y="20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" name="Freeform 32"/>
          <p:cNvSpPr>
            <a:spLocks/>
          </p:cNvSpPr>
          <p:nvPr/>
        </p:nvSpPr>
        <p:spPr bwMode="auto">
          <a:xfrm rot="4911801">
            <a:off x="2724077" y="2453004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8"/>
              </a:cxn>
              <a:cxn ang="0">
                <a:pos x="19" y="14"/>
              </a:cxn>
              <a:cxn ang="0">
                <a:pos x="18" y="0"/>
              </a:cxn>
              <a:cxn ang="0">
                <a:pos x="16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6" y="19"/>
              </a:cxn>
              <a:cxn ang="0">
                <a:pos x="18" y="33"/>
              </a:cxn>
              <a:cxn ang="0">
                <a:pos x="19" y="19"/>
              </a:cxn>
              <a:cxn ang="0">
                <a:pos x="26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7" y="16"/>
                  <a:pt x="35" y="16"/>
                </a:cubicBezTo>
                <a:cubicBezTo>
                  <a:pt x="27" y="16"/>
                  <a:pt x="22" y="16"/>
                  <a:pt x="20" y="14"/>
                </a:cubicBezTo>
                <a:cubicBezTo>
                  <a:pt x="21" y="13"/>
                  <a:pt x="23" y="11"/>
                  <a:pt x="25" y="8"/>
                </a:cubicBezTo>
                <a:cubicBezTo>
                  <a:pt x="23" y="11"/>
                  <a:pt x="21" y="13"/>
                  <a:pt x="19" y="14"/>
                </a:cubicBezTo>
                <a:cubicBezTo>
                  <a:pt x="18" y="11"/>
                  <a:pt x="18" y="7"/>
                  <a:pt x="18" y="0"/>
                </a:cubicBezTo>
                <a:cubicBezTo>
                  <a:pt x="18" y="7"/>
                  <a:pt x="18" y="11"/>
                  <a:pt x="16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3" y="16"/>
                  <a:pt x="8" y="16"/>
                  <a:pt x="0" y="16"/>
                </a:cubicBezTo>
                <a:cubicBezTo>
                  <a:pt x="8" y="16"/>
                  <a:pt x="13" y="16"/>
                  <a:pt x="15" y="18"/>
                </a:cubicBezTo>
                <a:cubicBezTo>
                  <a:pt x="14" y="19"/>
                  <a:pt x="13" y="21"/>
                  <a:pt x="10" y="24"/>
                </a:cubicBezTo>
                <a:cubicBezTo>
                  <a:pt x="13" y="21"/>
                  <a:pt x="14" y="19"/>
                  <a:pt x="16" y="19"/>
                </a:cubicBezTo>
                <a:cubicBezTo>
                  <a:pt x="18" y="21"/>
                  <a:pt x="18" y="25"/>
                  <a:pt x="18" y="33"/>
                </a:cubicBezTo>
                <a:cubicBezTo>
                  <a:pt x="18" y="25"/>
                  <a:pt x="18" y="21"/>
                  <a:pt x="19" y="19"/>
                </a:cubicBezTo>
                <a:cubicBezTo>
                  <a:pt x="21" y="19"/>
                  <a:pt x="23" y="21"/>
                  <a:pt x="26" y="24"/>
                </a:cubicBezTo>
                <a:cubicBezTo>
                  <a:pt x="23" y="21"/>
                  <a:pt x="21" y="20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9" name="Freeform 33"/>
          <p:cNvSpPr>
            <a:spLocks/>
          </p:cNvSpPr>
          <p:nvPr/>
        </p:nvSpPr>
        <p:spPr bwMode="auto">
          <a:xfrm rot="4911801">
            <a:off x="4083498" y="1449103"/>
            <a:ext cx="247650" cy="238125"/>
          </a:xfrm>
          <a:custGeom>
            <a:avLst/>
            <a:gdLst>
              <a:gd name="T0" fmla="*/ 0 w 33"/>
              <a:gd name="T1" fmla="*/ 0 h 32"/>
              <a:gd name="T2" fmla="*/ 33 w 33"/>
              <a:gd name="T3" fmla="*/ 32 h 32"/>
            </a:gdLst>
            <a:ahLst/>
            <a:cxnLst>
              <a:cxn ang="0">
                <a:pos x="19" y="17"/>
              </a:cxn>
              <a:cxn ang="0">
                <a:pos x="33" y="11"/>
              </a:cxn>
              <a:cxn ang="0">
                <a:pos x="18" y="14"/>
              </a:cxn>
              <a:cxn ang="0">
                <a:pos x="22" y="7"/>
              </a:cxn>
              <a:cxn ang="0">
                <a:pos x="18" y="13"/>
              </a:cxn>
              <a:cxn ang="0">
                <a:pos x="12" y="0"/>
              </a:cxn>
              <a:cxn ang="0">
                <a:pos x="14" y="14"/>
              </a:cxn>
              <a:cxn ang="0">
                <a:pos x="6" y="11"/>
              </a:cxn>
              <a:cxn ang="0">
                <a:pos x="14" y="15"/>
              </a:cxn>
              <a:cxn ang="0">
                <a:pos x="0" y="21"/>
              </a:cxn>
              <a:cxn ang="0">
                <a:pos x="15" y="19"/>
              </a:cxn>
              <a:cxn ang="0">
                <a:pos x="12" y="26"/>
              </a:cxn>
              <a:cxn ang="0">
                <a:pos x="16" y="19"/>
              </a:cxn>
              <a:cxn ang="0">
                <a:pos x="22" y="32"/>
              </a:cxn>
              <a:cxn ang="0">
                <a:pos x="19" y="18"/>
              </a:cxn>
              <a:cxn ang="0">
                <a:pos x="27" y="21"/>
              </a:cxn>
              <a:cxn ang="0">
                <a:pos x="19" y="17"/>
              </a:cxn>
            </a:cxnLst>
            <a:rect l="T0" t="T1" r="T2" b="T3"/>
            <a:pathLst>
              <a:path w="33" h="32">
                <a:moveTo>
                  <a:pt x="19" y="17"/>
                </a:moveTo>
                <a:cubicBezTo>
                  <a:pt x="21" y="15"/>
                  <a:pt x="25" y="13"/>
                  <a:pt x="33" y="11"/>
                </a:cubicBezTo>
                <a:cubicBezTo>
                  <a:pt x="25" y="13"/>
                  <a:pt x="21" y="15"/>
                  <a:pt x="18" y="14"/>
                </a:cubicBezTo>
                <a:cubicBezTo>
                  <a:pt x="19" y="12"/>
                  <a:pt x="20" y="10"/>
                  <a:pt x="22" y="7"/>
                </a:cubicBezTo>
                <a:cubicBezTo>
                  <a:pt x="20" y="10"/>
                  <a:pt x="19" y="12"/>
                  <a:pt x="18" y="13"/>
                </a:cubicBezTo>
                <a:cubicBezTo>
                  <a:pt x="15" y="12"/>
                  <a:pt x="14" y="8"/>
                  <a:pt x="12" y="0"/>
                </a:cubicBezTo>
                <a:cubicBezTo>
                  <a:pt x="14" y="8"/>
                  <a:pt x="15" y="12"/>
                  <a:pt x="14" y="14"/>
                </a:cubicBezTo>
                <a:cubicBezTo>
                  <a:pt x="12" y="14"/>
                  <a:pt x="10" y="13"/>
                  <a:pt x="6" y="11"/>
                </a:cubicBezTo>
                <a:cubicBezTo>
                  <a:pt x="10" y="13"/>
                  <a:pt x="12" y="14"/>
                  <a:pt x="14" y="15"/>
                </a:cubicBezTo>
                <a:cubicBezTo>
                  <a:pt x="12" y="18"/>
                  <a:pt x="8" y="19"/>
                  <a:pt x="0" y="21"/>
                </a:cubicBezTo>
                <a:cubicBezTo>
                  <a:pt x="8" y="19"/>
                  <a:pt x="12" y="18"/>
                  <a:pt x="15" y="19"/>
                </a:cubicBezTo>
                <a:cubicBezTo>
                  <a:pt x="14" y="20"/>
                  <a:pt x="13" y="22"/>
                  <a:pt x="12" y="26"/>
                </a:cubicBezTo>
                <a:cubicBezTo>
                  <a:pt x="13" y="22"/>
                  <a:pt x="14" y="20"/>
                  <a:pt x="16" y="19"/>
                </a:cubicBezTo>
                <a:cubicBezTo>
                  <a:pt x="18" y="21"/>
                  <a:pt x="19" y="25"/>
                  <a:pt x="22" y="32"/>
                </a:cubicBezTo>
                <a:cubicBezTo>
                  <a:pt x="19" y="25"/>
                  <a:pt x="18" y="21"/>
                  <a:pt x="19" y="18"/>
                </a:cubicBezTo>
                <a:cubicBezTo>
                  <a:pt x="21" y="18"/>
                  <a:pt x="23" y="20"/>
                  <a:pt x="27" y="21"/>
                </a:cubicBezTo>
                <a:cubicBezTo>
                  <a:pt x="23" y="20"/>
                  <a:pt x="21" y="18"/>
                  <a:pt x="19" y="1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0" name="Freeform 34"/>
          <p:cNvSpPr>
            <a:spLocks/>
          </p:cNvSpPr>
          <p:nvPr/>
        </p:nvSpPr>
        <p:spPr bwMode="auto">
          <a:xfrm rot="4911801">
            <a:off x="5442393" y="2376435"/>
            <a:ext cx="247650" cy="241300"/>
          </a:xfrm>
          <a:custGeom>
            <a:avLst/>
            <a:gdLst>
              <a:gd name="T0" fmla="*/ 0 w 33"/>
              <a:gd name="T1" fmla="*/ 0 h 32"/>
              <a:gd name="T2" fmla="*/ 33 w 33"/>
              <a:gd name="T3" fmla="*/ 32 h 32"/>
            </a:gdLst>
            <a:ahLst/>
            <a:cxnLst>
              <a:cxn ang="0">
                <a:pos x="18" y="18"/>
              </a:cxn>
              <a:cxn ang="0">
                <a:pos x="33" y="21"/>
              </a:cxn>
              <a:cxn ang="0">
                <a:pos x="19" y="15"/>
              </a:cxn>
              <a:cxn ang="0">
                <a:pos x="26" y="11"/>
              </a:cxn>
              <a:cxn ang="0">
                <a:pos x="19" y="14"/>
              </a:cxn>
              <a:cxn ang="0">
                <a:pos x="22" y="0"/>
              </a:cxn>
              <a:cxn ang="0">
                <a:pos x="16" y="13"/>
              </a:cxn>
              <a:cxn ang="0">
                <a:pos x="11" y="6"/>
              </a:cxn>
              <a:cxn ang="0">
                <a:pos x="15" y="13"/>
              </a:cxn>
              <a:cxn ang="0">
                <a:pos x="0" y="10"/>
              </a:cxn>
              <a:cxn ang="0">
                <a:pos x="14" y="17"/>
              </a:cxn>
              <a:cxn ang="0">
                <a:pos x="7" y="21"/>
              </a:cxn>
              <a:cxn ang="0">
                <a:pos x="14" y="18"/>
              </a:cxn>
              <a:cxn ang="0">
                <a:pos x="11" y="32"/>
              </a:cxn>
              <a:cxn ang="0">
                <a:pos x="17" y="19"/>
              </a:cxn>
              <a:cxn ang="0">
                <a:pos x="22" y="26"/>
              </a:cxn>
              <a:cxn ang="0">
                <a:pos x="18" y="18"/>
              </a:cxn>
            </a:cxnLst>
            <a:rect l="T0" t="T1" r="T2" b="T3"/>
            <a:pathLst>
              <a:path w="33" h="32">
                <a:moveTo>
                  <a:pt x="18" y="18"/>
                </a:moveTo>
                <a:cubicBezTo>
                  <a:pt x="21" y="17"/>
                  <a:pt x="25" y="19"/>
                  <a:pt x="33" y="21"/>
                </a:cubicBezTo>
                <a:cubicBezTo>
                  <a:pt x="25" y="19"/>
                  <a:pt x="21" y="17"/>
                  <a:pt x="19" y="15"/>
                </a:cubicBezTo>
                <a:cubicBezTo>
                  <a:pt x="21" y="14"/>
                  <a:pt x="23" y="13"/>
                  <a:pt x="26" y="11"/>
                </a:cubicBezTo>
                <a:cubicBezTo>
                  <a:pt x="23" y="13"/>
                  <a:pt x="21" y="14"/>
                  <a:pt x="19" y="14"/>
                </a:cubicBezTo>
                <a:cubicBezTo>
                  <a:pt x="18" y="11"/>
                  <a:pt x="19" y="8"/>
                  <a:pt x="22" y="0"/>
                </a:cubicBezTo>
                <a:cubicBezTo>
                  <a:pt x="19" y="8"/>
                  <a:pt x="18" y="11"/>
                  <a:pt x="16" y="13"/>
                </a:cubicBezTo>
                <a:cubicBezTo>
                  <a:pt x="14" y="12"/>
                  <a:pt x="13" y="9"/>
                  <a:pt x="11" y="6"/>
                </a:cubicBezTo>
                <a:cubicBezTo>
                  <a:pt x="13" y="9"/>
                  <a:pt x="14" y="12"/>
                  <a:pt x="15" y="13"/>
                </a:cubicBezTo>
                <a:cubicBezTo>
                  <a:pt x="12" y="14"/>
                  <a:pt x="8" y="13"/>
                  <a:pt x="0" y="10"/>
                </a:cubicBezTo>
                <a:cubicBezTo>
                  <a:pt x="8" y="13"/>
                  <a:pt x="12" y="14"/>
                  <a:pt x="14" y="17"/>
                </a:cubicBezTo>
                <a:cubicBezTo>
                  <a:pt x="12" y="18"/>
                  <a:pt x="10" y="19"/>
                  <a:pt x="7" y="21"/>
                </a:cubicBezTo>
                <a:cubicBezTo>
                  <a:pt x="10" y="19"/>
                  <a:pt x="12" y="18"/>
                  <a:pt x="14" y="18"/>
                </a:cubicBezTo>
                <a:cubicBezTo>
                  <a:pt x="15" y="20"/>
                  <a:pt x="14" y="24"/>
                  <a:pt x="11" y="32"/>
                </a:cubicBezTo>
                <a:cubicBezTo>
                  <a:pt x="14" y="24"/>
                  <a:pt x="15" y="20"/>
                  <a:pt x="17" y="19"/>
                </a:cubicBezTo>
                <a:cubicBezTo>
                  <a:pt x="19" y="20"/>
                  <a:pt x="20" y="22"/>
                  <a:pt x="22" y="26"/>
                </a:cubicBezTo>
                <a:cubicBezTo>
                  <a:pt x="20" y="22"/>
                  <a:pt x="19" y="20"/>
                  <a:pt x="18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" name="Freeform 52"/>
          <p:cNvSpPr>
            <a:spLocks/>
          </p:cNvSpPr>
          <p:nvPr/>
        </p:nvSpPr>
        <p:spPr bwMode="auto">
          <a:xfrm rot="4911801">
            <a:off x="6367415" y="524178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9"/>
              </a:cxn>
              <a:cxn ang="0">
                <a:pos x="35" y="17"/>
              </a:cxn>
              <a:cxn ang="0">
                <a:pos x="20" y="15"/>
              </a:cxn>
              <a:cxn ang="0">
                <a:pos x="25" y="9"/>
              </a:cxn>
              <a:cxn ang="0">
                <a:pos x="19" y="14"/>
              </a:cxn>
              <a:cxn ang="0">
                <a:pos x="18" y="0"/>
              </a:cxn>
              <a:cxn ang="0">
                <a:pos x="16" y="14"/>
              </a:cxn>
              <a:cxn ang="0">
                <a:pos x="9" y="9"/>
              </a:cxn>
              <a:cxn ang="0">
                <a:pos x="15" y="15"/>
              </a:cxn>
              <a:cxn ang="0">
                <a:pos x="0" y="17"/>
              </a:cxn>
              <a:cxn ang="0">
                <a:pos x="15" y="19"/>
              </a:cxn>
              <a:cxn ang="0">
                <a:pos x="10" y="24"/>
              </a:cxn>
              <a:cxn ang="0">
                <a:pos x="16" y="19"/>
              </a:cxn>
              <a:cxn ang="0">
                <a:pos x="18" y="33"/>
              </a:cxn>
              <a:cxn ang="0">
                <a:pos x="19" y="19"/>
              </a:cxn>
              <a:cxn ang="0">
                <a:pos x="26" y="25"/>
              </a:cxn>
              <a:cxn ang="0">
                <a:pos x="20" y="19"/>
              </a:cxn>
            </a:cxnLst>
            <a:rect l="T0" t="T1" r="T2" b="T3"/>
            <a:pathLst>
              <a:path w="35" h="33">
                <a:moveTo>
                  <a:pt x="20" y="19"/>
                </a:moveTo>
                <a:cubicBezTo>
                  <a:pt x="22" y="17"/>
                  <a:pt x="27" y="17"/>
                  <a:pt x="35" y="17"/>
                </a:cubicBezTo>
                <a:cubicBezTo>
                  <a:pt x="27" y="17"/>
                  <a:pt x="22" y="17"/>
                  <a:pt x="20" y="15"/>
                </a:cubicBezTo>
                <a:cubicBezTo>
                  <a:pt x="21" y="14"/>
                  <a:pt x="23" y="12"/>
                  <a:pt x="25" y="9"/>
                </a:cubicBezTo>
                <a:cubicBezTo>
                  <a:pt x="23" y="12"/>
                  <a:pt x="21" y="14"/>
                  <a:pt x="19" y="14"/>
                </a:cubicBezTo>
                <a:cubicBezTo>
                  <a:pt x="18" y="12"/>
                  <a:pt x="18" y="8"/>
                  <a:pt x="18" y="0"/>
                </a:cubicBezTo>
                <a:cubicBezTo>
                  <a:pt x="18" y="8"/>
                  <a:pt x="18" y="12"/>
                  <a:pt x="16" y="14"/>
                </a:cubicBezTo>
                <a:cubicBezTo>
                  <a:pt x="14" y="13"/>
                  <a:pt x="12" y="12"/>
                  <a:pt x="9" y="9"/>
                </a:cubicBezTo>
                <a:cubicBezTo>
                  <a:pt x="12" y="12"/>
                  <a:pt x="14" y="13"/>
                  <a:pt x="15" y="15"/>
                </a:cubicBezTo>
                <a:cubicBezTo>
                  <a:pt x="13" y="17"/>
                  <a:pt x="8" y="17"/>
                  <a:pt x="0" y="17"/>
                </a:cubicBezTo>
                <a:cubicBezTo>
                  <a:pt x="8" y="17"/>
                  <a:pt x="13" y="17"/>
                  <a:pt x="15" y="19"/>
                </a:cubicBezTo>
                <a:cubicBezTo>
                  <a:pt x="14" y="20"/>
                  <a:pt x="13" y="22"/>
                  <a:pt x="10" y="24"/>
                </a:cubicBezTo>
                <a:cubicBezTo>
                  <a:pt x="13" y="22"/>
                  <a:pt x="14" y="20"/>
                  <a:pt x="16" y="19"/>
                </a:cubicBezTo>
                <a:cubicBezTo>
                  <a:pt x="18" y="21"/>
                  <a:pt x="18" y="26"/>
                  <a:pt x="18" y="33"/>
                </a:cubicBezTo>
                <a:cubicBezTo>
                  <a:pt x="18" y="26"/>
                  <a:pt x="18" y="22"/>
                  <a:pt x="19" y="19"/>
                </a:cubicBezTo>
                <a:cubicBezTo>
                  <a:pt x="21" y="20"/>
                  <a:pt x="23" y="22"/>
                  <a:pt x="26" y="25"/>
                </a:cubicBezTo>
                <a:cubicBezTo>
                  <a:pt x="23" y="22"/>
                  <a:pt x="21" y="20"/>
                  <a:pt x="20" y="19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" name="Freeform 53"/>
          <p:cNvSpPr>
            <a:spLocks/>
          </p:cNvSpPr>
          <p:nvPr/>
        </p:nvSpPr>
        <p:spPr bwMode="auto">
          <a:xfrm rot="4911801">
            <a:off x="7011303" y="2451016"/>
            <a:ext cx="254000" cy="241300"/>
          </a:xfrm>
          <a:custGeom>
            <a:avLst/>
            <a:gdLst>
              <a:gd name="T0" fmla="*/ 0 w 34"/>
              <a:gd name="T1" fmla="*/ 0 h 32"/>
              <a:gd name="T2" fmla="*/ 34 w 34"/>
              <a:gd name="T3" fmla="*/ 32 h 32"/>
            </a:gdLst>
            <a:ahLst/>
            <a:cxnLst>
              <a:cxn ang="0">
                <a:pos x="20" y="17"/>
              </a:cxn>
              <a:cxn ang="0">
                <a:pos x="34" y="12"/>
              </a:cxn>
              <a:cxn ang="0">
                <a:pos x="19" y="14"/>
              </a:cxn>
              <a:cxn ang="0">
                <a:pos x="23" y="7"/>
              </a:cxn>
              <a:cxn ang="0">
                <a:pos x="18" y="13"/>
              </a:cxn>
              <a:cxn ang="0">
                <a:pos x="13" y="0"/>
              </a:cxn>
              <a:cxn ang="0">
                <a:pos x="15" y="14"/>
              </a:cxn>
              <a:cxn ang="0">
                <a:pos x="7" y="10"/>
              </a:cxn>
              <a:cxn ang="0">
                <a:pos x="14" y="15"/>
              </a:cxn>
              <a:cxn ang="0">
                <a:pos x="0" y="21"/>
              </a:cxn>
              <a:cxn ang="0">
                <a:pos x="15" y="19"/>
              </a:cxn>
              <a:cxn ang="0">
                <a:pos x="12" y="25"/>
              </a:cxn>
              <a:cxn ang="0">
                <a:pos x="16" y="19"/>
              </a:cxn>
              <a:cxn ang="0">
                <a:pos x="21" y="32"/>
              </a:cxn>
              <a:cxn ang="0">
                <a:pos x="20" y="18"/>
              </a:cxn>
              <a:cxn ang="0">
                <a:pos x="27" y="22"/>
              </a:cxn>
              <a:cxn ang="0">
                <a:pos x="20" y="17"/>
              </a:cxn>
            </a:cxnLst>
            <a:rect l="T0" t="T1" r="T2" b="T3"/>
            <a:pathLst>
              <a:path w="34" h="32">
                <a:moveTo>
                  <a:pt x="20" y="17"/>
                </a:moveTo>
                <a:cubicBezTo>
                  <a:pt x="22" y="15"/>
                  <a:pt x="26" y="14"/>
                  <a:pt x="34" y="12"/>
                </a:cubicBezTo>
                <a:cubicBezTo>
                  <a:pt x="26" y="14"/>
                  <a:pt x="22" y="15"/>
                  <a:pt x="19" y="14"/>
                </a:cubicBezTo>
                <a:cubicBezTo>
                  <a:pt x="20" y="12"/>
                  <a:pt x="21" y="10"/>
                  <a:pt x="23" y="7"/>
                </a:cubicBezTo>
                <a:cubicBezTo>
                  <a:pt x="21" y="10"/>
                  <a:pt x="20" y="12"/>
                  <a:pt x="18" y="13"/>
                </a:cubicBezTo>
                <a:cubicBezTo>
                  <a:pt x="16" y="12"/>
                  <a:pt x="15" y="8"/>
                  <a:pt x="13" y="0"/>
                </a:cubicBezTo>
                <a:cubicBezTo>
                  <a:pt x="15" y="8"/>
                  <a:pt x="16" y="12"/>
                  <a:pt x="15" y="14"/>
                </a:cubicBezTo>
                <a:cubicBezTo>
                  <a:pt x="13" y="14"/>
                  <a:pt x="11" y="12"/>
                  <a:pt x="7" y="10"/>
                </a:cubicBezTo>
                <a:cubicBezTo>
                  <a:pt x="11" y="12"/>
                  <a:pt x="13" y="14"/>
                  <a:pt x="14" y="15"/>
                </a:cubicBezTo>
                <a:cubicBezTo>
                  <a:pt x="13" y="17"/>
                  <a:pt x="8" y="18"/>
                  <a:pt x="0" y="21"/>
                </a:cubicBezTo>
                <a:cubicBezTo>
                  <a:pt x="8" y="18"/>
                  <a:pt x="13" y="17"/>
                  <a:pt x="15" y="19"/>
                </a:cubicBezTo>
                <a:cubicBezTo>
                  <a:pt x="15" y="20"/>
                  <a:pt x="14" y="22"/>
                  <a:pt x="12" y="25"/>
                </a:cubicBezTo>
                <a:cubicBezTo>
                  <a:pt x="14" y="22"/>
                  <a:pt x="15" y="20"/>
                  <a:pt x="16" y="19"/>
                </a:cubicBezTo>
                <a:cubicBezTo>
                  <a:pt x="18" y="21"/>
                  <a:pt x="19" y="25"/>
                  <a:pt x="21" y="32"/>
                </a:cubicBezTo>
                <a:cubicBezTo>
                  <a:pt x="19" y="25"/>
                  <a:pt x="18" y="21"/>
                  <a:pt x="20" y="18"/>
                </a:cubicBezTo>
                <a:cubicBezTo>
                  <a:pt x="21" y="19"/>
                  <a:pt x="24" y="20"/>
                  <a:pt x="27" y="22"/>
                </a:cubicBezTo>
                <a:cubicBezTo>
                  <a:pt x="24" y="20"/>
                  <a:pt x="21" y="19"/>
                  <a:pt x="20" y="1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3" name="Freeform 54"/>
          <p:cNvSpPr>
            <a:spLocks/>
          </p:cNvSpPr>
          <p:nvPr/>
        </p:nvSpPr>
        <p:spPr bwMode="auto">
          <a:xfrm rot="4911801">
            <a:off x="1297944" y="3304085"/>
            <a:ext cx="231775" cy="225425"/>
          </a:xfrm>
          <a:custGeom>
            <a:avLst/>
            <a:gdLst>
              <a:gd name="T0" fmla="*/ 0 w 31"/>
              <a:gd name="T1" fmla="*/ 0 h 30"/>
              <a:gd name="T2" fmla="*/ 31 w 31"/>
              <a:gd name="T3" fmla="*/ 30 h 30"/>
            </a:gdLst>
            <a:ahLst/>
            <a:cxnLst>
              <a:cxn ang="0">
                <a:pos x="18" y="16"/>
              </a:cxn>
              <a:cxn ang="0">
                <a:pos x="31" y="11"/>
              </a:cxn>
              <a:cxn ang="0">
                <a:pos x="17" y="13"/>
              </a:cxn>
              <a:cxn ang="0">
                <a:pos x="21" y="6"/>
              </a:cxn>
              <a:cxn ang="0">
                <a:pos x="17" y="12"/>
              </a:cxn>
              <a:cxn ang="0">
                <a:pos x="12" y="0"/>
              </a:cxn>
              <a:cxn ang="0">
                <a:pos x="13" y="13"/>
              </a:cxn>
              <a:cxn ang="0">
                <a:pos x="7" y="9"/>
              </a:cxn>
              <a:cxn ang="0">
                <a:pos x="13" y="14"/>
              </a:cxn>
              <a:cxn ang="0">
                <a:pos x="0" y="18"/>
              </a:cxn>
              <a:cxn ang="0">
                <a:pos x="14" y="17"/>
              </a:cxn>
              <a:cxn ang="0">
                <a:pos x="10" y="23"/>
              </a:cxn>
              <a:cxn ang="0">
                <a:pos x="14" y="17"/>
              </a:cxn>
              <a:cxn ang="0">
                <a:pos x="19" y="30"/>
              </a:cxn>
              <a:cxn ang="0">
                <a:pos x="18" y="17"/>
              </a:cxn>
              <a:cxn ang="0">
                <a:pos x="25" y="20"/>
              </a:cxn>
              <a:cxn ang="0">
                <a:pos x="18" y="16"/>
              </a:cxn>
            </a:cxnLst>
            <a:rect l="T0" t="T1" r="T2" b="T3"/>
            <a:pathLst>
              <a:path w="31" h="30">
                <a:moveTo>
                  <a:pt x="18" y="16"/>
                </a:moveTo>
                <a:cubicBezTo>
                  <a:pt x="20" y="14"/>
                  <a:pt x="24" y="13"/>
                  <a:pt x="31" y="11"/>
                </a:cubicBezTo>
                <a:cubicBezTo>
                  <a:pt x="24" y="13"/>
                  <a:pt x="20" y="14"/>
                  <a:pt x="17" y="13"/>
                </a:cubicBezTo>
                <a:cubicBezTo>
                  <a:pt x="18" y="11"/>
                  <a:pt x="19" y="9"/>
                  <a:pt x="21" y="6"/>
                </a:cubicBezTo>
                <a:cubicBezTo>
                  <a:pt x="19" y="9"/>
                  <a:pt x="18" y="11"/>
                  <a:pt x="17" y="12"/>
                </a:cubicBezTo>
                <a:cubicBezTo>
                  <a:pt x="15" y="11"/>
                  <a:pt x="14" y="7"/>
                  <a:pt x="12" y="0"/>
                </a:cubicBezTo>
                <a:cubicBezTo>
                  <a:pt x="14" y="7"/>
                  <a:pt x="15" y="11"/>
                  <a:pt x="13" y="13"/>
                </a:cubicBezTo>
                <a:cubicBezTo>
                  <a:pt x="12" y="12"/>
                  <a:pt x="10" y="11"/>
                  <a:pt x="7" y="9"/>
                </a:cubicBezTo>
                <a:cubicBezTo>
                  <a:pt x="10" y="11"/>
                  <a:pt x="12" y="12"/>
                  <a:pt x="13" y="14"/>
                </a:cubicBezTo>
                <a:cubicBezTo>
                  <a:pt x="11" y="16"/>
                  <a:pt x="7" y="17"/>
                  <a:pt x="0" y="18"/>
                </a:cubicBezTo>
                <a:cubicBezTo>
                  <a:pt x="7" y="17"/>
                  <a:pt x="11" y="16"/>
                  <a:pt x="14" y="17"/>
                </a:cubicBezTo>
                <a:cubicBezTo>
                  <a:pt x="13" y="18"/>
                  <a:pt x="12" y="20"/>
                  <a:pt x="10" y="23"/>
                </a:cubicBezTo>
                <a:cubicBezTo>
                  <a:pt x="12" y="20"/>
                  <a:pt x="13" y="18"/>
                  <a:pt x="14" y="17"/>
                </a:cubicBezTo>
                <a:cubicBezTo>
                  <a:pt x="17" y="19"/>
                  <a:pt x="17" y="23"/>
                  <a:pt x="19" y="30"/>
                </a:cubicBezTo>
                <a:cubicBezTo>
                  <a:pt x="17" y="23"/>
                  <a:pt x="17" y="19"/>
                  <a:pt x="18" y="17"/>
                </a:cubicBezTo>
                <a:cubicBezTo>
                  <a:pt x="19" y="17"/>
                  <a:pt x="21" y="18"/>
                  <a:pt x="25" y="20"/>
                </a:cubicBezTo>
                <a:cubicBezTo>
                  <a:pt x="21" y="18"/>
                  <a:pt x="19" y="17"/>
                  <a:pt x="18" y="16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4" name="Freeform 55"/>
          <p:cNvSpPr>
            <a:spLocks/>
          </p:cNvSpPr>
          <p:nvPr/>
        </p:nvSpPr>
        <p:spPr bwMode="auto">
          <a:xfrm rot="4911801">
            <a:off x="6651706" y="2165792"/>
            <a:ext cx="241300" cy="225425"/>
          </a:xfrm>
          <a:custGeom>
            <a:avLst/>
            <a:gdLst>
              <a:gd name="T0" fmla="*/ 0 w 32"/>
              <a:gd name="T1" fmla="*/ 0 h 30"/>
              <a:gd name="T2" fmla="*/ 32 w 32"/>
              <a:gd name="T3" fmla="*/ 30 h 30"/>
            </a:gdLst>
            <a:ahLst/>
            <a:cxnLst>
              <a:cxn ang="0">
                <a:pos x="19" y="15"/>
              </a:cxn>
              <a:cxn ang="0">
                <a:pos x="32" y="7"/>
              </a:cxn>
              <a:cxn ang="0">
                <a:pos x="17" y="12"/>
              </a:cxn>
              <a:cxn ang="0">
                <a:pos x="19" y="5"/>
              </a:cxn>
              <a:cxn ang="0">
                <a:pos x="16" y="12"/>
              </a:cxn>
              <a:cxn ang="0">
                <a:pos x="9" y="0"/>
              </a:cxn>
              <a:cxn ang="0">
                <a:pos x="13" y="13"/>
              </a:cxn>
              <a:cxn ang="0">
                <a:pos x="5" y="11"/>
              </a:cxn>
              <a:cxn ang="0">
                <a:pos x="13" y="14"/>
              </a:cxn>
              <a:cxn ang="0">
                <a:pos x="0" y="22"/>
              </a:cxn>
              <a:cxn ang="0">
                <a:pos x="14" y="17"/>
              </a:cxn>
              <a:cxn ang="0">
                <a:pos x="12" y="25"/>
              </a:cxn>
              <a:cxn ang="0">
                <a:pos x="15" y="18"/>
              </a:cxn>
              <a:cxn ang="0">
                <a:pos x="22" y="30"/>
              </a:cxn>
              <a:cxn ang="0">
                <a:pos x="18" y="16"/>
              </a:cxn>
              <a:cxn ang="0">
                <a:pos x="26" y="19"/>
              </a:cxn>
              <a:cxn ang="0">
                <a:pos x="19" y="15"/>
              </a:cxn>
            </a:cxnLst>
            <a:rect l="T0" t="T1" r="T2" b="T3"/>
            <a:pathLst>
              <a:path w="32" h="30">
                <a:moveTo>
                  <a:pt x="19" y="15"/>
                </a:moveTo>
                <a:cubicBezTo>
                  <a:pt x="20" y="13"/>
                  <a:pt x="24" y="11"/>
                  <a:pt x="32" y="7"/>
                </a:cubicBezTo>
                <a:cubicBezTo>
                  <a:pt x="24" y="11"/>
                  <a:pt x="20" y="13"/>
                  <a:pt x="17" y="12"/>
                </a:cubicBezTo>
                <a:cubicBezTo>
                  <a:pt x="17" y="10"/>
                  <a:pt x="18" y="8"/>
                  <a:pt x="19" y="5"/>
                </a:cubicBezTo>
                <a:cubicBezTo>
                  <a:pt x="18" y="8"/>
                  <a:pt x="17" y="10"/>
                  <a:pt x="16" y="12"/>
                </a:cubicBezTo>
                <a:cubicBezTo>
                  <a:pt x="14" y="11"/>
                  <a:pt x="12" y="7"/>
                  <a:pt x="9" y="0"/>
                </a:cubicBezTo>
                <a:cubicBezTo>
                  <a:pt x="12" y="7"/>
                  <a:pt x="14" y="11"/>
                  <a:pt x="13" y="13"/>
                </a:cubicBezTo>
                <a:cubicBezTo>
                  <a:pt x="11" y="13"/>
                  <a:pt x="9" y="12"/>
                  <a:pt x="5" y="11"/>
                </a:cubicBezTo>
                <a:cubicBezTo>
                  <a:pt x="9" y="12"/>
                  <a:pt x="11" y="13"/>
                  <a:pt x="13" y="14"/>
                </a:cubicBezTo>
                <a:cubicBezTo>
                  <a:pt x="11" y="17"/>
                  <a:pt x="7" y="19"/>
                  <a:pt x="0" y="22"/>
                </a:cubicBezTo>
                <a:cubicBezTo>
                  <a:pt x="7" y="19"/>
                  <a:pt x="11" y="17"/>
                  <a:pt x="14" y="17"/>
                </a:cubicBezTo>
                <a:cubicBezTo>
                  <a:pt x="14" y="19"/>
                  <a:pt x="13" y="21"/>
                  <a:pt x="12" y="25"/>
                </a:cubicBezTo>
                <a:cubicBezTo>
                  <a:pt x="13" y="21"/>
                  <a:pt x="14" y="19"/>
                  <a:pt x="15" y="18"/>
                </a:cubicBezTo>
                <a:cubicBezTo>
                  <a:pt x="17" y="19"/>
                  <a:pt x="19" y="23"/>
                  <a:pt x="22" y="30"/>
                </a:cubicBezTo>
                <a:cubicBezTo>
                  <a:pt x="19" y="23"/>
                  <a:pt x="18" y="19"/>
                  <a:pt x="18" y="16"/>
                </a:cubicBezTo>
                <a:cubicBezTo>
                  <a:pt x="20" y="16"/>
                  <a:pt x="22" y="17"/>
                  <a:pt x="26" y="19"/>
                </a:cubicBezTo>
                <a:cubicBezTo>
                  <a:pt x="22" y="17"/>
                  <a:pt x="20" y="16"/>
                  <a:pt x="19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5" name="Freeform 56"/>
          <p:cNvSpPr>
            <a:spLocks/>
          </p:cNvSpPr>
          <p:nvPr/>
        </p:nvSpPr>
        <p:spPr bwMode="auto">
          <a:xfrm rot="4911801">
            <a:off x="2368250" y="1094111"/>
            <a:ext cx="260350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8"/>
              </a:cxn>
              <a:cxn ang="0">
                <a:pos x="19" y="14"/>
              </a:cxn>
              <a:cxn ang="0">
                <a:pos x="17" y="0"/>
              </a:cxn>
              <a:cxn ang="0">
                <a:pos x="15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5" y="19"/>
              </a:cxn>
              <a:cxn ang="0">
                <a:pos x="17" y="33"/>
              </a:cxn>
              <a:cxn ang="0">
                <a:pos x="19" y="19"/>
              </a:cxn>
              <a:cxn ang="0">
                <a:pos x="25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6" y="16"/>
                  <a:pt x="35" y="16"/>
                </a:cubicBezTo>
                <a:cubicBezTo>
                  <a:pt x="26" y="16"/>
                  <a:pt x="22" y="16"/>
                  <a:pt x="20" y="14"/>
                </a:cubicBezTo>
                <a:cubicBezTo>
                  <a:pt x="21" y="13"/>
                  <a:pt x="22" y="11"/>
                  <a:pt x="25" y="8"/>
                </a:cubicBezTo>
                <a:cubicBezTo>
                  <a:pt x="22" y="11"/>
                  <a:pt x="21" y="13"/>
                  <a:pt x="19" y="14"/>
                </a:cubicBezTo>
                <a:cubicBezTo>
                  <a:pt x="17" y="11"/>
                  <a:pt x="17" y="7"/>
                  <a:pt x="17" y="0"/>
                </a:cubicBezTo>
                <a:cubicBezTo>
                  <a:pt x="17" y="7"/>
                  <a:pt x="17" y="11"/>
                  <a:pt x="15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2" y="16"/>
                  <a:pt x="8" y="16"/>
                  <a:pt x="0" y="16"/>
                </a:cubicBezTo>
                <a:cubicBezTo>
                  <a:pt x="8" y="16"/>
                  <a:pt x="12" y="16"/>
                  <a:pt x="15" y="18"/>
                </a:cubicBezTo>
                <a:cubicBezTo>
                  <a:pt x="14" y="19"/>
                  <a:pt x="12" y="21"/>
                  <a:pt x="10" y="24"/>
                </a:cubicBezTo>
                <a:cubicBezTo>
                  <a:pt x="12" y="21"/>
                  <a:pt x="14" y="19"/>
                  <a:pt x="15" y="19"/>
                </a:cubicBezTo>
                <a:cubicBezTo>
                  <a:pt x="17" y="21"/>
                  <a:pt x="17" y="25"/>
                  <a:pt x="17" y="33"/>
                </a:cubicBezTo>
                <a:cubicBezTo>
                  <a:pt x="17" y="25"/>
                  <a:pt x="17" y="21"/>
                  <a:pt x="19" y="19"/>
                </a:cubicBezTo>
                <a:cubicBezTo>
                  <a:pt x="21" y="19"/>
                  <a:pt x="22" y="21"/>
                  <a:pt x="25" y="24"/>
                </a:cubicBezTo>
                <a:cubicBezTo>
                  <a:pt x="22" y="21"/>
                  <a:pt x="21" y="19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6" name="Freeform 57"/>
          <p:cNvSpPr>
            <a:spLocks/>
          </p:cNvSpPr>
          <p:nvPr/>
        </p:nvSpPr>
        <p:spPr bwMode="auto">
          <a:xfrm rot="4911801">
            <a:off x="5940149" y="2094244"/>
            <a:ext cx="260350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8"/>
              </a:cxn>
              <a:cxn ang="0">
                <a:pos x="19" y="14"/>
              </a:cxn>
              <a:cxn ang="0">
                <a:pos x="17" y="0"/>
              </a:cxn>
              <a:cxn ang="0">
                <a:pos x="15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5" y="19"/>
              </a:cxn>
              <a:cxn ang="0">
                <a:pos x="17" y="33"/>
              </a:cxn>
              <a:cxn ang="0">
                <a:pos x="19" y="19"/>
              </a:cxn>
              <a:cxn ang="0">
                <a:pos x="25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6" y="16"/>
                  <a:pt x="35" y="16"/>
                </a:cubicBezTo>
                <a:cubicBezTo>
                  <a:pt x="26" y="16"/>
                  <a:pt x="22" y="16"/>
                  <a:pt x="20" y="14"/>
                </a:cubicBezTo>
                <a:cubicBezTo>
                  <a:pt x="21" y="13"/>
                  <a:pt x="22" y="11"/>
                  <a:pt x="25" y="8"/>
                </a:cubicBezTo>
                <a:cubicBezTo>
                  <a:pt x="22" y="11"/>
                  <a:pt x="21" y="13"/>
                  <a:pt x="19" y="14"/>
                </a:cubicBezTo>
                <a:cubicBezTo>
                  <a:pt x="17" y="11"/>
                  <a:pt x="17" y="7"/>
                  <a:pt x="17" y="0"/>
                </a:cubicBezTo>
                <a:cubicBezTo>
                  <a:pt x="17" y="7"/>
                  <a:pt x="17" y="11"/>
                  <a:pt x="15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2" y="16"/>
                  <a:pt x="8" y="16"/>
                  <a:pt x="0" y="16"/>
                </a:cubicBezTo>
                <a:cubicBezTo>
                  <a:pt x="8" y="16"/>
                  <a:pt x="12" y="16"/>
                  <a:pt x="15" y="18"/>
                </a:cubicBezTo>
                <a:cubicBezTo>
                  <a:pt x="14" y="19"/>
                  <a:pt x="12" y="21"/>
                  <a:pt x="10" y="24"/>
                </a:cubicBezTo>
                <a:cubicBezTo>
                  <a:pt x="12" y="21"/>
                  <a:pt x="14" y="19"/>
                  <a:pt x="15" y="19"/>
                </a:cubicBezTo>
                <a:cubicBezTo>
                  <a:pt x="17" y="21"/>
                  <a:pt x="17" y="25"/>
                  <a:pt x="17" y="33"/>
                </a:cubicBezTo>
                <a:cubicBezTo>
                  <a:pt x="17" y="25"/>
                  <a:pt x="18" y="21"/>
                  <a:pt x="19" y="19"/>
                </a:cubicBezTo>
                <a:cubicBezTo>
                  <a:pt x="21" y="19"/>
                  <a:pt x="22" y="21"/>
                  <a:pt x="25" y="24"/>
                </a:cubicBezTo>
                <a:cubicBezTo>
                  <a:pt x="22" y="21"/>
                  <a:pt x="21" y="19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7" name="Freeform 58"/>
          <p:cNvSpPr>
            <a:spLocks/>
          </p:cNvSpPr>
          <p:nvPr/>
        </p:nvSpPr>
        <p:spPr bwMode="auto">
          <a:xfrm rot="4911801">
            <a:off x="4581256" y="2381358"/>
            <a:ext cx="260350" cy="244475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8"/>
              </a:cxn>
              <a:cxn ang="0">
                <a:pos x="19" y="14"/>
              </a:cxn>
              <a:cxn ang="0">
                <a:pos x="17" y="0"/>
              </a:cxn>
              <a:cxn ang="0">
                <a:pos x="15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5" y="19"/>
              </a:cxn>
              <a:cxn ang="0">
                <a:pos x="17" y="33"/>
              </a:cxn>
              <a:cxn ang="0">
                <a:pos x="19" y="19"/>
              </a:cxn>
              <a:cxn ang="0">
                <a:pos x="25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6" y="16"/>
                  <a:pt x="35" y="16"/>
                </a:cubicBezTo>
                <a:cubicBezTo>
                  <a:pt x="26" y="16"/>
                  <a:pt x="22" y="16"/>
                  <a:pt x="20" y="14"/>
                </a:cubicBezTo>
                <a:cubicBezTo>
                  <a:pt x="21" y="13"/>
                  <a:pt x="22" y="11"/>
                  <a:pt x="25" y="8"/>
                </a:cubicBezTo>
                <a:cubicBezTo>
                  <a:pt x="22" y="11"/>
                  <a:pt x="21" y="13"/>
                  <a:pt x="19" y="14"/>
                </a:cubicBezTo>
                <a:cubicBezTo>
                  <a:pt x="17" y="11"/>
                  <a:pt x="17" y="7"/>
                  <a:pt x="17" y="0"/>
                </a:cubicBezTo>
                <a:cubicBezTo>
                  <a:pt x="17" y="7"/>
                  <a:pt x="17" y="11"/>
                  <a:pt x="15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2" y="16"/>
                  <a:pt x="8" y="16"/>
                  <a:pt x="0" y="16"/>
                </a:cubicBezTo>
                <a:cubicBezTo>
                  <a:pt x="8" y="16"/>
                  <a:pt x="12" y="16"/>
                  <a:pt x="15" y="18"/>
                </a:cubicBezTo>
                <a:cubicBezTo>
                  <a:pt x="14" y="19"/>
                  <a:pt x="12" y="21"/>
                  <a:pt x="10" y="24"/>
                </a:cubicBezTo>
                <a:cubicBezTo>
                  <a:pt x="12" y="21"/>
                  <a:pt x="14" y="19"/>
                  <a:pt x="15" y="19"/>
                </a:cubicBezTo>
                <a:cubicBezTo>
                  <a:pt x="17" y="21"/>
                  <a:pt x="17" y="25"/>
                  <a:pt x="17" y="33"/>
                </a:cubicBezTo>
                <a:cubicBezTo>
                  <a:pt x="17" y="25"/>
                  <a:pt x="17" y="21"/>
                  <a:pt x="19" y="19"/>
                </a:cubicBezTo>
                <a:cubicBezTo>
                  <a:pt x="21" y="19"/>
                  <a:pt x="22" y="21"/>
                  <a:pt x="25" y="24"/>
                </a:cubicBezTo>
                <a:cubicBezTo>
                  <a:pt x="22" y="21"/>
                  <a:pt x="21" y="19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8" name="Freeform 59"/>
          <p:cNvSpPr>
            <a:spLocks/>
          </p:cNvSpPr>
          <p:nvPr/>
        </p:nvSpPr>
        <p:spPr bwMode="auto">
          <a:xfrm rot="4911801">
            <a:off x="3652353" y="2381148"/>
            <a:ext cx="257175" cy="241300"/>
          </a:xfrm>
          <a:custGeom>
            <a:avLst/>
            <a:gdLst>
              <a:gd name="T0" fmla="*/ 0 w 34"/>
              <a:gd name="T1" fmla="*/ 0 h 32"/>
              <a:gd name="T2" fmla="*/ 34 w 34"/>
              <a:gd name="T3" fmla="*/ 32 h 32"/>
            </a:gdLst>
            <a:ahLst/>
            <a:cxnLst>
              <a:cxn ang="0">
                <a:pos x="20" y="17"/>
              </a:cxn>
              <a:cxn ang="0">
                <a:pos x="34" y="11"/>
              </a:cxn>
              <a:cxn ang="0">
                <a:pos x="19" y="14"/>
              </a:cxn>
              <a:cxn ang="0">
                <a:pos x="22" y="7"/>
              </a:cxn>
              <a:cxn ang="0">
                <a:pos x="18" y="13"/>
              </a:cxn>
              <a:cxn ang="0">
                <a:pos x="12" y="0"/>
              </a:cxn>
              <a:cxn ang="0">
                <a:pos x="15" y="14"/>
              </a:cxn>
              <a:cxn ang="0">
                <a:pos x="7" y="11"/>
              </a:cxn>
              <a:cxn ang="0">
                <a:pos x="14" y="15"/>
              </a:cxn>
              <a:cxn ang="0">
                <a:pos x="0" y="21"/>
              </a:cxn>
              <a:cxn ang="0">
                <a:pos x="15" y="19"/>
              </a:cxn>
              <a:cxn ang="0">
                <a:pos x="12" y="26"/>
              </a:cxn>
              <a:cxn ang="0">
                <a:pos x="16" y="19"/>
              </a:cxn>
              <a:cxn ang="0">
                <a:pos x="22" y="32"/>
              </a:cxn>
              <a:cxn ang="0">
                <a:pos x="20" y="18"/>
              </a:cxn>
              <a:cxn ang="0">
                <a:pos x="27" y="21"/>
              </a:cxn>
              <a:cxn ang="0">
                <a:pos x="20" y="17"/>
              </a:cxn>
            </a:cxnLst>
            <a:rect l="T0" t="T1" r="T2" b="T3"/>
            <a:pathLst>
              <a:path w="34" h="32">
                <a:moveTo>
                  <a:pt x="20" y="17"/>
                </a:moveTo>
                <a:cubicBezTo>
                  <a:pt x="22" y="15"/>
                  <a:pt x="26" y="13"/>
                  <a:pt x="34" y="11"/>
                </a:cubicBezTo>
                <a:cubicBezTo>
                  <a:pt x="26" y="13"/>
                  <a:pt x="22" y="15"/>
                  <a:pt x="19" y="14"/>
                </a:cubicBezTo>
                <a:cubicBezTo>
                  <a:pt x="19" y="12"/>
                  <a:pt x="21" y="10"/>
                  <a:pt x="22" y="7"/>
                </a:cubicBezTo>
                <a:cubicBezTo>
                  <a:pt x="21" y="10"/>
                  <a:pt x="19" y="12"/>
                  <a:pt x="18" y="13"/>
                </a:cubicBezTo>
                <a:cubicBezTo>
                  <a:pt x="16" y="12"/>
                  <a:pt x="15" y="8"/>
                  <a:pt x="12" y="0"/>
                </a:cubicBezTo>
                <a:cubicBezTo>
                  <a:pt x="15" y="8"/>
                  <a:pt x="16" y="12"/>
                  <a:pt x="15" y="14"/>
                </a:cubicBezTo>
                <a:cubicBezTo>
                  <a:pt x="13" y="14"/>
                  <a:pt x="11" y="13"/>
                  <a:pt x="7" y="11"/>
                </a:cubicBezTo>
                <a:cubicBezTo>
                  <a:pt x="11" y="13"/>
                  <a:pt x="13" y="14"/>
                  <a:pt x="14" y="15"/>
                </a:cubicBezTo>
                <a:cubicBezTo>
                  <a:pt x="13" y="18"/>
                  <a:pt x="8" y="19"/>
                  <a:pt x="0" y="21"/>
                </a:cubicBezTo>
                <a:cubicBezTo>
                  <a:pt x="9" y="19"/>
                  <a:pt x="13" y="18"/>
                  <a:pt x="15" y="19"/>
                </a:cubicBezTo>
                <a:cubicBezTo>
                  <a:pt x="15" y="20"/>
                  <a:pt x="14" y="22"/>
                  <a:pt x="12" y="26"/>
                </a:cubicBezTo>
                <a:cubicBezTo>
                  <a:pt x="14" y="22"/>
                  <a:pt x="15" y="20"/>
                  <a:pt x="16" y="19"/>
                </a:cubicBezTo>
                <a:cubicBezTo>
                  <a:pt x="19" y="21"/>
                  <a:pt x="20" y="25"/>
                  <a:pt x="22" y="32"/>
                </a:cubicBezTo>
                <a:cubicBezTo>
                  <a:pt x="20" y="25"/>
                  <a:pt x="19" y="21"/>
                  <a:pt x="20" y="18"/>
                </a:cubicBezTo>
                <a:cubicBezTo>
                  <a:pt x="21" y="18"/>
                  <a:pt x="24" y="20"/>
                  <a:pt x="27" y="21"/>
                </a:cubicBezTo>
                <a:cubicBezTo>
                  <a:pt x="24" y="20"/>
                  <a:pt x="21" y="18"/>
                  <a:pt x="20" y="1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96952"/>
            <a:ext cx="7143800" cy="1462759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sz="5400" b="1" dirty="0" smtClean="0"/>
              <a:t>  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Проект «Дружба»</a:t>
            </a:r>
            <a:b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Конструирование с элементами робототехники с детьми 6-7 лет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8" name="Подзаголовок 2"/>
          <p:cNvSpPr txBox="1">
            <a:spLocks/>
          </p:cNvSpPr>
          <p:nvPr/>
        </p:nvSpPr>
        <p:spPr>
          <a:xfrm>
            <a:off x="1907704" y="5517232"/>
            <a:ext cx="3923928" cy="11319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Составил: воспитатель</a:t>
            </a:r>
            <a:endParaRPr lang="ru-RU" sz="2800" dirty="0" smtClean="0">
              <a:solidFill>
                <a:srgbClr val="00B05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Кузнецова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М.Г.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u="sng" dirty="0" smtClean="0">
                <a:solidFill>
                  <a:srgbClr val="002060"/>
                </a:solidFill>
                <a:latin typeface="Monotype Corsiva" pitchFamily="66" charset="0"/>
              </a:rPr>
              <a:t>Ожидаемые результаты:</a:t>
            </a:r>
            <a:endParaRPr lang="ru-RU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052736"/>
            <a:ext cx="7812360" cy="58052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- освоение основных компонентов конструкторов </a:t>
            </a:r>
            <a:r>
              <a:rPr lang="en-US" sz="3400" b="1" dirty="0" smtClean="0">
                <a:solidFill>
                  <a:srgbClr val="002060"/>
                </a:solidFill>
                <a:latin typeface="Monotype Corsiva" pitchFamily="66" charset="0"/>
              </a:rPr>
              <a:t>HUNO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конструктивных особенностей различных моделей, сооружений и механизмов;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- формирование умения работать по предложенным инструкциям;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- овладение приемами и приобретение опыта конструирования с использованием специальных элементов и других объектов;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- 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Развитие творческого мышления;</a:t>
            </a:r>
            <a:endParaRPr lang="ru-RU" sz="3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- формирование умения довести решение задач до работающей модели;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- формирование 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навыков  работы 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в 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команде, 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умения эффективно 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распределять обязанности.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- 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С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оздание условий для внедрения  робототехники  в образовательный процесс</a:t>
            </a:r>
            <a:endParaRPr lang="ru-RU" sz="3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проект роботы\фильм роботы\ДЛЯ ФИЛЬМА ЭМ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8640"/>
            <a:ext cx="7632848" cy="64807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338936" cy="1066130"/>
          </a:xfrm>
        </p:spPr>
        <p:txBody>
          <a:bodyPr/>
          <a:lstStyle/>
          <a:p>
            <a:pPr algn="l"/>
            <a:r>
              <a:rPr lang="ru-RU" u="sng" dirty="0" smtClean="0">
                <a:solidFill>
                  <a:srgbClr val="002060"/>
                </a:solidFill>
                <a:latin typeface="Monotype Corsiva" pitchFamily="66" charset="0"/>
              </a:rPr>
              <a:t>Актуальность</a:t>
            </a:r>
            <a:r>
              <a:rPr lang="ru-RU" u="sng" dirty="0" smtClean="0">
                <a:solidFill>
                  <a:srgbClr val="002060"/>
                </a:solidFill>
              </a:rPr>
              <a:t>:</a:t>
            </a:r>
            <a:endParaRPr lang="ru-RU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28800"/>
            <a:ext cx="7499176" cy="44973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Целенаправленное систематическое обучение детей дошкольного возраста конструированию играет большую роль при подготовке к школе, оно способствует формированию умения учиться, добиваться результатов, получать новые 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знания в 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окружающем мире, закладывают первые предпосылки учебной деятельности.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Freeform 57"/>
          <p:cNvSpPr>
            <a:spLocks/>
          </p:cNvSpPr>
          <p:nvPr/>
        </p:nvSpPr>
        <p:spPr bwMode="auto">
          <a:xfrm rot="4911801">
            <a:off x="367987" y="2094244"/>
            <a:ext cx="260350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8"/>
              </a:cxn>
              <a:cxn ang="0">
                <a:pos x="19" y="14"/>
              </a:cxn>
              <a:cxn ang="0">
                <a:pos x="17" y="0"/>
              </a:cxn>
              <a:cxn ang="0">
                <a:pos x="15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5" y="19"/>
              </a:cxn>
              <a:cxn ang="0">
                <a:pos x="17" y="33"/>
              </a:cxn>
              <a:cxn ang="0">
                <a:pos x="19" y="19"/>
              </a:cxn>
              <a:cxn ang="0">
                <a:pos x="25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6" y="16"/>
                  <a:pt x="35" y="16"/>
                </a:cubicBezTo>
                <a:cubicBezTo>
                  <a:pt x="26" y="16"/>
                  <a:pt x="22" y="16"/>
                  <a:pt x="20" y="14"/>
                </a:cubicBezTo>
                <a:cubicBezTo>
                  <a:pt x="21" y="13"/>
                  <a:pt x="22" y="11"/>
                  <a:pt x="25" y="8"/>
                </a:cubicBezTo>
                <a:cubicBezTo>
                  <a:pt x="22" y="11"/>
                  <a:pt x="21" y="13"/>
                  <a:pt x="19" y="14"/>
                </a:cubicBezTo>
                <a:cubicBezTo>
                  <a:pt x="17" y="11"/>
                  <a:pt x="17" y="7"/>
                  <a:pt x="17" y="0"/>
                </a:cubicBezTo>
                <a:cubicBezTo>
                  <a:pt x="17" y="7"/>
                  <a:pt x="17" y="11"/>
                  <a:pt x="15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2" y="16"/>
                  <a:pt x="8" y="16"/>
                  <a:pt x="0" y="16"/>
                </a:cubicBezTo>
                <a:cubicBezTo>
                  <a:pt x="8" y="16"/>
                  <a:pt x="12" y="16"/>
                  <a:pt x="15" y="18"/>
                </a:cubicBezTo>
                <a:cubicBezTo>
                  <a:pt x="14" y="19"/>
                  <a:pt x="12" y="21"/>
                  <a:pt x="10" y="24"/>
                </a:cubicBezTo>
                <a:cubicBezTo>
                  <a:pt x="12" y="21"/>
                  <a:pt x="14" y="19"/>
                  <a:pt x="15" y="19"/>
                </a:cubicBezTo>
                <a:cubicBezTo>
                  <a:pt x="17" y="21"/>
                  <a:pt x="17" y="25"/>
                  <a:pt x="17" y="33"/>
                </a:cubicBezTo>
                <a:cubicBezTo>
                  <a:pt x="17" y="25"/>
                  <a:pt x="18" y="21"/>
                  <a:pt x="19" y="19"/>
                </a:cubicBezTo>
                <a:cubicBezTo>
                  <a:pt x="21" y="19"/>
                  <a:pt x="22" y="21"/>
                  <a:pt x="25" y="24"/>
                </a:cubicBezTo>
                <a:cubicBezTo>
                  <a:pt x="22" y="21"/>
                  <a:pt x="21" y="19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Freeform 32"/>
          <p:cNvSpPr>
            <a:spLocks/>
          </p:cNvSpPr>
          <p:nvPr/>
        </p:nvSpPr>
        <p:spPr bwMode="auto">
          <a:xfrm rot="4911801">
            <a:off x="652375" y="2728585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8"/>
              </a:cxn>
              <a:cxn ang="0">
                <a:pos x="19" y="14"/>
              </a:cxn>
              <a:cxn ang="0">
                <a:pos x="18" y="0"/>
              </a:cxn>
              <a:cxn ang="0">
                <a:pos x="16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6" y="19"/>
              </a:cxn>
              <a:cxn ang="0">
                <a:pos x="18" y="33"/>
              </a:cxn>
              <a:cxn ang="0">
                <a:pos x="19" y="19"/>
              </a:cxn>
              <a:cxn ang="0">
                <a:pos x="26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7" y="16"/>
                  <a:pt x="35" y="16"/>
                </a:cubicBezTo>
                <a:cubicBezTo>
                  <a:pt x="27" y="16"/>
                  <a:pt x="22" y="16"/>
                  <a:pt x="20" y="14"/>
                </a:cubicBezTo>
                <a:cubicBezTo>
                  <a:pt x="21" y="13"/>
                  <a:pt x="23" y="11"/>
                  <a:pt x="25" y="8"/>
                </a:cubicBezTo>
                <a:cubicBezTo>
                  <a:pt x="23" y="11"/>
                  <a:pt x="21" y="13"/>
                  <a:pt x="19" y="14"/>
                </a:cubicBezTo>
                <a:cubicBezTo>
                  <a:pt x="18" y="11"/>
                  <a:pt x="18" y="7"/>
                  <a:pt x="18" y="0"/>
                </a:cubicBezTo>
                <a:cubicBezTo>
                  <a:pt x="18" y="7"/>
                  <a:pt x="18" y="11"/>
                  <a:pt x="16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3" y="16"/>
                  <a:pt x="8" y="16"/>
                  <a:pt x="0" y="16"/>
                </a:cubicBezTo>
                <a:cubicBezTo>
                  <a:pt x="8" y="16"/>
                  <a:pt x="13" y="16"/>
                  <a:pt x="15" y="18"/>
                </a:cubicBezTo>
                <a:cubicBezTo>
                  <a:pt x="14" y="19"/>
                  <a:pt x="13" y="21"/>
                  <a:pt x="10" y="24"/>
                </a:cubicBezTo>
                <a:cubicBezTo>
                  <a:pt x="13" y="21"/>
                  <a:pt x="14" y="19"/>
                  <a:pt x="16" y="19"/>
                </a:cubicBezTo>
                <a:cubicBezTo>
                  <a:pt x="18" y="21"/>
                  <a:pt x="18" y="25"/>
                  <a:pt x="18" y="33"/>
                </a:cubicBezTo>
                <a:cubicBezTo>
                  <a:pt x="18" y="25"/>
                  <a:pt x="18" y="21"/>
                  <a:pt x="19" y="19"/>
                </a:cubicBezTo>
                <a:cubicBezTo>
                  <a:pt x="21" y="19"/>
                  <a:pt x="23" y="21"/>
                  <a:pt x="26" y="24"/>
                </a:cubicBezTo>
                <a:cubicBezTo>
                  <a:pt x="23" y="21"/>
                  <a:pt x="21" y="20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56"/>
          <p:cNvSpPr>
            <a:spLocks/>
          </p:cNvSpPr>
          <p:nvPr/>
        </p:nvSpPr>
        <p:spPr bwMode="auto">
          <a:xfrm rot="4911801">
            <a:off x="296548" y="1369692"/>
            <a:ext cx="260350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8"/>
              </a:cxn>
              <a:cxn ang="0">
                <a:pos x="19" y="14"/>
              </a:cxn>
              <a:cxn ang="0">
                <a:pos x="17" y="0"/>
              </a:cxn>
              <a:cxn ang="0">
                <a:pos x="15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5" y="19"/>
              </a:cxn>
              <a:cxn ang="0">
                <a:pos x="17" y="33"/>
              </a:cxn>
              <a:cxn ang="0">
                <a:pos x="19" y="19"/>
              </a:cxn>
              <a:cxn ang="0">
                <a:pos x="25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6" y="16"/>
                  <a:pt x="35" y="16"/>
                </a:cubicBezTo>
                <a:cubicBezTo>
                  <a:pt x="26" y="16"/>
                  <a:pt x="22" y="16"/>
                  <a:pt x="20" y="14"/>
                </a:cubicBezTo>
                <a:cubicBezTo>
                  <a:pt x="21" y="13"/>
                  <a:pt x="22" y="11"/>
                  <a:pt x="25" y="8"/>
                </a:cubicBezTo>
                <a:cubicBezTo>
                  <a:pt x="22" y="11"/>
                  <a:pt x="21" y="13"/>
                  <a:pt x="19" y="14"/>
                </a:cubicBezTo>
                <a:cubicBezTo>
                  <a:pt x="17" y="11"/>
                  <a:pt x="17" y="7"/>
                  <a:pt x="17" y="0"/>
                </a:cubicBezTo>
                <a:cubicBezTo>
                  <a:pt x="17" y="7"/>
                  <a:pt x="17" y="11"/>
                  <a:pt x="15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2" y="16"/>
                  <a:pt x="8" y="16"/>
                  <a:pt x="0" y="16"/>
                </a:cubicBezTo>
                <a:cubicBezTo>
                  <a:pt x="8" y="16"/>
                  <a:pt x="12" y="16"/>
                  <a:pt x="15" y="18"/>
                </a:cubicBezTo>
                <a:cubicBezTo>
                  <a:pt x="14" y="19"/>
                  <a:pt x="12" y="21"/>
                  <a:pt x="10" y="24"/>
                </a:cubicBezTo>
                <a:cubicBezTo>
                  <a:pt x="12" y="21"/>
                  <a:pt x="14" y="19"/>
                  <a:pt x="15" y="19"/>
                </a:cubicBezTo>
                <a:cubicBezTo>
                  <a:pt x="17" y="21"/>
                  <a:pt x="17" y="25"/>
                  <a:pt x="17" y="33"/>
                </a:cubicBezTo>
                <a:cubicBezTo>
                  <a:pt x="17" y="25"/>
                  <a:pt x="17" y="21"/>
                  <a:pt x="19" y="19"/>
                </a:cubicBezTo>
                <a:cubicBezTo>
                  <a:pt x="21" y="19"/>
                  <a:pt x="22" y="21"/>
                  <a:pt x="25" y="24"/>
                </a:cubicBezTo>
                <a:cubicBezTo>
                  <a:pt x="22" y="21"/>
                  <a:pt x="21" y="19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30"/>
          <p:cNvSpPr>
            <a:spLocks/>
          </p:cNvSpPr>
          <p:nvPr/>
        </p:nvSpPr>
        <p:spPr bwMode="auto">
          <a:xfrm rot="4911801">
            <a:off x="223747" y="3667450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9"/>
              </a:cxn>
              <a:cxn ang="0">
                <a:pos x="19" y="14"/>
              </a:cxn>
              <a:cxn ang="0">
                <a:pos x="18" y="0"/>
              </a:cxn>
              <a:cxn ang="0">
                <a:pos x="16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6" y="19"/>
              </a:cxn>
              <a:cxn ang="0">
                <a:pos x="18" y="33"/>
              </a:cxn>
              <a:cxn ang="0">
                <a:pos x="19" y="19"/>
              </a:cxn>
              <a:cxn ang="0">
                <a:pos x="26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7" y="16"/>
                  <a:pt x="35" y="16"/>
                </a:cubicBezTo>
                <a:cubicBezTo>
                  <a:pt x="27" y="16"/>
                  <a:pt x="22" y="16"/>
                  <a:pt x="20" y="14"/>
                </a:cubicBezTo>
                <a:cubicBezTo>
                  <a:pt x="21" y="13"/>
                  <a:pt x="23" y="11"/>
                  <a:pt x="25" y="9"/>
                </a:cubicBezTo>
                <a:cubicBezTo>
                  <a:pt x="23" y="11"/>
                  <a:pt x="21" y="13"/>
                  <a:pt x="19" y="14"/>
                </a:cubicBezTo>
                <a:cubicBezTo>
                  <a:pt x="18" y="11"/>
                  <a:pt x="18" y="7"/>
                  <a:pt x="18" y="0"/>
                </a:cubicBezTo>
                <a:cubicBezTo>
                  <a:pt x="18" y="7"/>
                  <a:pt x="18" y="11"/>
                  <a:pt x="16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3" y="16"/>
                  <a:pt x="8" y="16"/>
                  <a:pt x="0" y="16"/>
                </a:cubicBezTo>
                <a:cubicBezTo>
                  <a:pt x="8" y="16"/>
                  <a:pt x="13" y="16"/>
                  <a:pt x="15" y="18"/>
                </a:cubicBezTo>
                <a:cubicBezTo>
                  <a:pt x="14" y="19"/>
                  <a:pt x="13" y="21"/>
                  <a:pt x="10" y="24"/>
                </a:cubicBezTo>
                <a:cubicBezTo>
                  <a:pt x="13" y="21"/>
                  <a:pt x="14" y="19"/>
                  <a:pt x="16" y="19"/>
                </a:cubicBezTo>
                <a:cubicBezTo>
                  <a:pt x="18" y="21"/>
                  <a:pt x="18" y="25"/>
                  <a:pt x="18" y="33"/>
                </a:cubicBezTo>
                <a:cubicBezTo>
                  <a:pt x="18" y="25"/>
                  <a:pt x="18" y="21"/>
                  <a:pt x="19" y="19"/>
                </a:cubicBezTo>
                <a:cubicBezTo>
                  <a:pt x="21" y="20"/>
                  <a:pt x="23" y="21"/>
                  <a:pt x="26" y="24"/>
                </a:cubicBezTo>
                <a:cubicBezTo>
                  <a:pt x="23" y="21"/>
                  <a:pt x="21" y="20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32"/>
          <p:cNvSpPr>
            <a:spLocks/>
          </p:cNvSpPr>
          <p:nvPr/>
        </p:nvSpPr>
        <p:spPr bwMode="auto">
          <a:xfrm rot="4911801">
            <a:off x="223747" y="4453269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8"/>
              </a:cxn>
              <a:cxn ang="0">
                <a:pos x="19" y="14"/>
              </a:cxn>
              <a:cxn ang="0">
                <a:pos x="18" y="0"/>
              </a:cxn>
              <a:cxn ang="0">
                <a:pos x="16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6" y="19"/>
              </a:cxn>
              <a:cxn ang="0">
                <a:pos x="18" y="33"/>
              </a:cxn>
              <a:cxn ang="0">
                <a:pos x="19" y="19"/>
              </a:cxn>
              <a:cxn ang="0">
                <a:pos x="26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7" y="16"/>
                  <a:pt x="35" y="16"/>
                </a:cubicBezTo>
                <a:cubicBezTo>
                  <a:pt x="27" y="16"/>
                  <a:pt x="22" y="16"/>
                  <a:pt x="20" y="14"/>
                </a:cubicBezTo>
                <a:cubicBezTo>
                  <a:pt x="21" y="13"/>
                  <a:pt x="23" y="11"/>
                  <a:pt x="25" y="8"/>
                </a:cubicBezTo>
                <a:cubicBezTo>
                  <a:pt x="23" y="11"/>
                  <a:pt x="21" y="13"/>
                  <a:pt x="19" y="14"/>
                </a:cubicBezTo>
                <a:cubicBezTo>
                  <a:pt x="18" y="11"/>
                  <a:pt x="18" y="7"/>
                  <a:pt x="18" y="0"/>
                </a:cubicBezTo>
                <a:cubicBezTo>
                  <a:pt x="18" y="7"/>
                  <a:pt x="18" y="11"/>
                  <a:pt x="16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3" y="16"/>
                  <a:pt x="8" y="16"/>
                  <a:pt x="0" y="16"/>
                </a:cubicBezTo>
                <a:cubicBezTo>
                  <a:pt x="8" y="16"/>
                  <a:pt x="13" y="16"/>
                  <a:pt x="15" y="18"/>
                </a:cubicBezTo>
                <a:cubicBezTo>
                  <a:pt x="14" y="19"/>
                  <a:pt x="13" y="21"/>
                  <a:pt x="10" y="24"/>
                </a:cubicBezTo>
                <a:cubicBezTo>
                  <a:pt x="13" y="21"/>
                  <a:pt x="14" y="19"/>
                  <a:pt x="16" y="19"/>
                </a:cubicBezTo>
                <a:cubicBezTo>
                  <a:pt x="18" y="21"/>
                  <a:pt x="18" y="25"/>
                  <a:pt x="18" y="33"/>
                </a:cubicBezTo>
                <a:cubicBezTo>
                  <a:pt x="18" y="25"/>
                  <a:pt x="18" y="21"/>
                  <a:pt x="19" y="19"/>
                </a:cubicBezTo>
                <a:cubicBezTo>
                  <a:pt x="21" y="19"/>
                  <a:pt x="23" y="21"/>
                  <a:pt x="26" y="24"/>
                </a:cubicBezTo>
                <a:cubicBezTo>
                  <a:pt x="23" y="21"/>
                  <a:pt x="21" y="20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Freeform 54"/>
          <p:cNvSpPr>
            <a:spLocks/>
          </p:cNvSpPr>
          <p:nvPr/>
        </p:nvSpPr>
        <p:spPr bwMode="auto">
          <a:xfrm rot="4911801">
            <a:off x="512126" y="4161342"/>
            <a:ext cx="231775" cy="225425"/>
          </a:xfrm>
          <a:custGeom>
            <a:avLst/>
            <a:gdLst>
              <a:gd name="T0" fmla="*/ 0 w 31"/>
              <a:gd name="T1" fmla="*/ 0 h 30"/>
              <a:gd name="T2" fmla="*/ 31 w 31"/>
              <a:gd name="T3" fmla="*/ 30 h 30"/>
            </a:gdLst>
            <a:ahLst/>
            <a:cxnLst>
              <a:cxn ang="0">
                <a:pos x="18" y="16"/>
              </a:cxn>
              <a:cxn ang="0">
                <a:pos x="31" y="11"/>
              </a:cxn>
              <a:cxn ang="0">
                <a:pos x="17" y="13"/>
              </a:cxn>
              <a:cxn ang="0">
                <a:pos x="21" y="6"/>
              </a:cxn>
              <a:cxn ang="0">
                <a:pos x="17" y="12"/>
              </a:cxn>
              <a:cxn ang="0">
                <a:pos x="12" y="0"/>
              </a:cxn>
              <a:cxn ang="0">
                <a:pos x="13" y="13"/>
              </a:cxn>
              <a:cxn ang="0">
                <a:pos x="7" y="9"/>
              </a:cxn>
              <a:cxn ang="0">
                <a:pos x="13" y="14"/>
              </a:cxn>
              <a:cxn ang="0">
                <a:pos x="0" y="18"/>
              </a:cxn>
              <a:cxn ang="0">
                <a:pos x="14" y="17"/>
              </a:cxn>
              <a:cxn ang="0">
                <a:pos x="10" y="23"/>
              </a:cxn>
              <a:cxn ang="0">
                <a:pos x="14" y="17"/>
              </a:cxn>
              <a:cxn ang="0">
                <a:pos x="19" y="30"/>
              </a:cxn>
              <a:cxn ang="0">
                <a:pos x="18" y="17"/>
              </a:cxn>
              <a:cxn ang="0">
                <a:pos x="25" y="20"/>
              </a:cxn>
              <a:cxn ang="0">
                <a:pos x="18" y="16"/>
              </a:cxn>
            </a:cxnLst>
            <a:rect l="T0" t="T1" r="T2" b="T3"/>
            <a:pathLst>
              <a:path w="31" h="30">
                <a:moveTo>
                  <a:pt x="18" y="16"/>
                </a:moveTo>
                <a:cubicBezTo>
                  <a:pt x="20" y="14"/>
                  <a:pt x="24" y="13"/>
                  <a:pt x="31" y="11"/>
                </a:cubicBezTo>
                <a:cubicBezTo>
                  <a:pt x="24" y="13"/>
                  <a:pt x="20" y="14"/>
                  <a:pt x="17" y="13"/>
                </a:cubicBezTo>
                <a:cubicBezTo>
                  <a:pt x="18" y="11"/>
                  <a:pt x="19" y="9"/>
                  <a:pt x="21" y="6"/>
                </a:cubicBezTo>
                <a:cubicBezTo>
                  <a:pt x="19" y="9"/>
                  <a:pt x="18" y="11"/>
                  <a:pt x="17" y="12"/>
                </a:cubicBezTo>
                <a:cubicBezTo>
                  <a:pt x="15" y="11"/>
                  <a:pt x="14" y="7"/>
                  <a:pt x="12" y="0"/>
                </a:cubicBezTo>
                <a:cubicBezTo>
                  <a:pt x="14" y="7"/>
                  <a:pt x="15" y="11"/>
                  <a:pt x="13" y="13"/>
                </a:cubicBezTo>
                <a:cubicBezTo>
                  <a:pt x="12" y="12"/>
                  <a:pt x="10" y="11"/>
                  <a:pt x="7" y="9"/>
                </a:cubicBezTo>
                <a:cubicBezTo>
                  <a:pt x="10" y="11"/>
                  <a:pt x="12" y="12"/>
                  <a:pt x="13" y="14"/>
                </a:cubicBezTo>
                <a:cubicBezTo>
                  <a:pt x="11" y="16"/>
                  <a:pt x="7" y="17"/>
                  <a:pt x="0" y="18"/>
                </a:cubicBezTo>
                <a:cubicBezTo>
                  <a:pt x="7" y="17"/>
                  <a:pt x="11" y="16"/>
                  <a:pt x="14" y="17"/>
                </a:cubicBezTo>
                <a:cubicBezTo>
                  <a:pt x="13" y="18"/>
                  <a:pt x="12" y="20"/>
                  <a:pt x="10" y="23"/>
                </a:cubicBezTo>
                <a:cubicBezTo>
                  <a:pt x="12" y="20"/>
                  <a:pt x="13" y="18"/>
                  <a:pt x="14" y="17"/>
                </a:cubicBezTo>
                <a:cubicBezTo>
                  <a:pt x="17" y="19"/>
                  <a:pt x="17" y="23"/>
                  <a:pt x="19" y="30"/>
                </a:cubicBezTo>
                <a:cubicBezTo>
                  <a:pt x="17" y="23"/>
                  <a:pt x="17" y="19"/>
                  <a:pt x="18" y="17"/>
                </a:cubicBezTo>
                <a:cubicBezTo>
                  <a:pt x="19" y="17"/>
                  <a:pt x="21" y="18"/>
                  <a:pt x="25" y="20"/>
                </a:cubicBezTo>
                <a:cubicBezTo>
                  <a:pt x="21" y="18"/>
                  <a:pt x="19" y="17"/>
                  <a:pt x="18" y="16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Freeform 58"/>
          <p:cNvSpPr>
            <a:spLocks/>
          </p:cNvSpPr>
          <p:nvPr/>
        </p:nvSpPr>
        <p:spPr bwMode="auto">
          <a:xfrm rot="4911801">
            <a:off x="1295109" y="6310447"/>
            <a:ext cx="260350" cy="244475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8"/>
              </a:cxn>
              <a:cxn ang="0">
                <a:pos x="19" y="14"/>
              </a:cxn>
              <a:cxn ang="0">
                <a:pos x="17" y="0"/>
              </a:cxn>
              <a:cxn ang="0">
                <a:pos x="15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5" y="19"/>
              </a:cxn>
              <a:cxn ang="0">
                <a:pos x="17" y="33"/>
              </a:cxn>
              <a:cxn ang="0">
                <a:pos x="19" y="19"/>
              </a:cxn>
              <a:cxn ang="0">
                <a:pos x="25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6" y="16"/>
                  <a:pt x="35" y="16"/>
                </a:cubicBezTo>
                <a:cubicBezTo>
                  <a:pt x="26" y="16"/>
                  <a:pt x="22" y="16"/>
                  <a:pt x="20" y="14"/>
                </a:cubicBezTo>
                <a:cubicBezTo>
                  <a:pt x="21" y="13"/>
                  <a:pt x="22" y="11"/>
                  <a:pt x="25" y="8"/>
                </a:cubicBezTo>
                <a:cubicBezTo>
                  <a:pt x="22" y="11"/>
                  <a:pt x="21" y="13"/>
                  <a:pt x="19" y="14"/>
                </a:cubicBezTo>
                <a:cubicBezTo>
                  <a:pt x="17" y="11"/>
                  <a:pt x="17" y="7"/>
                  <a:pt x="17" y="0"/>
                </a:cubicBezTo>
                <a:cubicBezTo>
                  <a:pt x="17" y="7"/>
                  <a:pt x="17" y="11"/>
                  <a:pt x="15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2" y="16"/>
                  <a:pt x="8" y="16"/>
                  <a:pt x="0" y="16"/>
                </a:cubicBezTo>
                <a:cubicBezTo>
                  <a:pt x="8" y="16"/>
                  <a:pt x="12" y="16"/>
                  <a:pt x="15" y="18"/>
                </a:cubicBezTo>
                <a:cubicBezTo>
                  <a:pt x="14" y="19"/>
                  <a:pt x="12" y="21"/>
                  <a:pt x="10" y="24"/>
                </a:cubicBezTo>
                <a:cubicBezTo>
                  <a:pt x="12" y="21"/>
                  <a:pt x="14" y="19"/>
                  <a:pt x="15" y="19"/>
                </a:cubicBezTo>
                <a:cubicBezTo>
                  <a:pt x="17" y="21"/>
                  <a:pt x="17" y="25"/>
                  <a:pt x="17" y="33"/>
                </a:cubicBezTo>
                <a:cubicBezTo>
                  <a:pt x="17" y="25"/>
                  <a:pt x="17" y="21"/>
                  <a:pt x="19" y="19"/>
                </a:cubicBezTo>
                <a:cubicBezTo>
                  <a:pt x="21" y="19"/>
                  <a:pt x="22" y="21"/>
                  <a:pt x="25" y="24"/>
                </a:cubicBezTo>
                <a:cubicBezTo>
                  <a:pt x="22" y="21"/>
                  <a:pt x="21" y="19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Freeform 29"/>
          <p:cNvSpPr>
            <a:spLocks/>
          </p:cNvSpPr>
          <p:nvPr/>
        </p:nvSpPr>
        <p:spPr bwMode="auto">
          <a:xfrm rot="4911801">
            <a:off x="650706" y="220319"/>
            <a:ext cx="238125" cy="222250"/>
          </a:xfrm>
          <a:custGeom>
            <a:avLst/>
            <a:gdLst>
              <a:gd name="T0" fmla="*/ 0 w 32"/>
              <a:gd name="T1" fmla="*/ 0 h 30"/>
              <a:gd name="T2" fmla="*/ 32 w 32"/>
              <a:gd name="T3" fmla="*/ 30 h 30"/>
            </a:gdLst>
            <a:ahLst/>
            <a:cxnLst>
              <a:cxn ang="0">
                <a:pos x="19" y="15"/>
              </a:cxn>
              <a:cxn ang="0">
                <a:pos x="32" y="7"/>
              </a:cxn>
              <a:cxn ang="0">
                <a:pos x="17" y="12"/>
              </a:cxn>
              <a:cxn ang="0">
                <a:pos x="20" y="5"/>
              </a:cxn>
              <a:cxn ang="0">
                <a:pos x="16" y="12"/>
              </a:cxn>
              <a:cxn ang="0">
                <a:pos x="9" y="0"/>
              </a:cxn>
              <a:cxn ang="0">
                <a:pos x="13" y="13"/>
              </a:cxn>
              <a:cxn ang="0">
                <a:pos x="5" y="11"/>
              </a:cxn>
              <a:cxn ang="0">
                <a:pos x="13" y="14"/>
              </a:cxn>
              <a:cxn ang="0">
                <a:pos x="0" y="22"/>
              </a:cxn>
              <a:cxn ang="0">
                <a:pos x="14" y="18"/>
              </a:cxn>
              <a:cxn ang="0">
                <a:pos x="12" y="25"/>
              </a:cxn>
              <a:cxn ang="0">
                <a:pos x="15" y="18"/>
              </a:cxn>
              <a:cxn ang="0">
                <a:pos x="23" y="30"/>
              </a:cxn>
              <a:cxn ang="0">
                <a:pos x="19" y="16"/>
              </a:cxn>
              <a:cxn ang="0">
                <a:pos x="27" y="19"/>
              </a:cxn>
              <a:cxn ang="0">
                <a:pos x="19" y="15"/>
              </a:cxn>
            </a:cxnLst>
            <a:rect l="T0" t="T1" r="T2" b="T3"/>
            <a:pathLst>
              <a:path w="32" h="30">
                <a:moveTo>
                  <a:pt x="19" y="15"/>
                </a:moveTo>
                <a:cubicBezTo>
                  <a:pt x="20" y="13"/>
                  <a:pt x="24" y="11"/>
                  <a:pt x="32" y="7"/>
                </a:cubicBezTo>
                <a:cubicBezTo>
                  <a:pt x="24" y="11"/>
                  <a:pt x="20" y="13"/>
                  <a:pt x="17" y="12"/>
                </a:cubicBezTo>
                <a:cubicBezTo>
                  <a:pt x="17" y="10"/>
                  <a:pt x="18" y="8"/>
                  <a:pt x="20" y="5"/>
                </a:cubicBezTo>
                <a:cubicBezTo>
                  <a:pt x="18" y="8"/>
                  <a:pt x="17" y="10"/>
                  <a:pt x="16" y="12"/>
                </a:cubicBezTo>
                <a:cubicBezTo>
                  <a:pt x="14" y="11"/>
                  <a:pt x="12" y="7"/>
                  <a:pt x="9" y="0"/>
                </a:cubicBezTo>
                <a:cubicBezTo>
                  <a:pt x="12" y="7"/>
                  <a:pt x="14" y="11"/>
                  <a:pt x="13" y="13"/>
                </a:cubicBezTo>
                <a:cubicBezTo>
                  <a:pt x="11" y="13"/>
                  <a:pt x="9" y="12"/>
                  <a:pt x="5" y="11"/>
                </a:cubicBezTo>
                <a:cubicBezTo>
                  <a:pt x="9" y="12"/>
                  <a:pt x="11" y="13"/>
                  <a:pt x="13" y="14"/>
                </a:cubicBezTo>
                <a:cubicBezTo>
                  <a:pt x="11" y="17"/>
                  <a:pt x="7" y="19"/>
                  <a:pt x="0" y="22"/>
                </a:cubicBezTo>
                <a:cubicBezTo>
                  <a:pt x="8" y="19"/>
                  <a:pt x="11" y="17"/>
                  <a:pt x="14" y="18"/>
                </a:cubicBezTo>
                <a:cubicBezTo>
                  <a:pt x="14" y="19"/>
                  <a:pt x="13" y="22"/>
                  <a:pt x="12" y="25"/>
                </a:cubicBezTo>
                <a:cubicBezTo>
                  <a:pt x="13" y="21"/>
                  <a:pt x="14" y="19"/>
                  <a:pt x="15" y="18"/>
                </a:cubicBezTo>
                <a:cubicBezTo>
                  <a:pt x="18" y="19"/>
                  <a:pt x="20" y="23"/>
                  <a:pt x="23" y="30"/>
                </a:cubicBezTo>
                <a:cubicBezTo>
                  <a:pt x="20" y="23"/>
                  <a:pt x="18" y="19"/>
                  <a:pt x="19" y="16"/>
                </a:cubicBezTo>
                <a:cubicBezTo>
                  <a:pt x="20" y="16"/>
                  <a:pt x="23" y="17"/>
                  <a:pt x="27" y="19"/>
                </a:cubicBezTo>
                <a:cubicBezTo>
                  <a:pt x="23" y="17"/>
                  <a:pt x="20" y="16"/>
                  <a:pt x="19" y="1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Freeform 30"/>
          <p:cNvSpPr>
            <a:spLocks/>
          </p:cNvSpPr>
          <p:nvPr/>
        </p:nvSpPr>
        <p:spPr bwMode="auto">
          <a:xfrm rot="4911801">
            <a:off x="812879" y="166989"/>
            <a:ext cx="263525" cy="247650"/>
          </a:xfrm>
          <a:custGeom>
            <a:avLst/>
            <a:gdLst>
              <a:gd name="T0" fmla="*/ 0 w 35"/>
              <a:gd name="T1" fmla="*/ 0 h 33"/>
              <a:gd name="T2" fmla="*/ 35 w 35"/>
              <a:gd name="T3" fmla="*/ 33 h 33"/>
            </a:gdLst>
            <a:ahLst/>
            <a:cxnLst>
              <a:cxn ang="0">
                <a:pos x="20" y="18"/>
              </a:cxn>
              <a:cxn ang="0">
                <a:pos x="35" y="16"/>
              </a:cxn>
              <a:cxn ang="0">
                <a:pos x="20" y="14"/>
              </a:cxn>
              <a:cxn ang="0">
                <a:pos x="25" y="9"/>
              </a:cxn>
              <a:cxn ang="0">
                <a:pos x="19" y="14"/>
              </a:cxn>
              <a:cxn ang="0">
                <a:pos x="18" y="0"/>
              </a:cxn>
              <a:cxn ang="0">
                <a:pos x="16" y="14"/>
              </a:cxn>
              <a:cxn ang="0">
                <a:pos x="9" y="8"/>
              </a:cxn>
              <a:cxn ang="0">
                <a:pos x="15" y="14"/>
              </a:cxn>
              <a:cxn ang="0">
                <a:pos x="0" y="16"/>
              </a:cxn>
              <a:cxn ang="0">
                <a:pos x="15" y="18"/>
              </a:cxn>
              <a:cxn ang="0">
                <a:pos x="10" y="24"/>
              </a:cxn>
              <a:cxn ang="0">
                <a:pos x="16" y="19"/>
              </a:cxn>
              <a:cxn ang="0">
                <a:pos x="18" y="33"/>
              </a:cxn>
              <a:cxn ang="0">
                <a:pos x="19" y="19"/>
              </a:cxn>
              <a:cxn ang="0">
                <a:pos x="26" y="24"/>
              </a:cxn>
              <a:cxn ang="0">
                <a:pos x="20" y="18"/>
              </a:cxn>
            </a:cxnLst>
            <a:rect l="T0" t="T1" r="T2" b="T3"/>
            <a:pathLst>
              <a:path w="35" h="33">
                <a:moveTo>
                  <a:pt x="20" y="18"/>
                </a:moveTo>
                <a:cubicBezTo>
                  <a:pt x="22" y="16"/>
                  <a:pt x="27" y="16"/>
                  <a:pt x="35" y="16"/>
                </a:cubicBezTo>
                <a:cubicBezTo>
                  <a:pt x="27" y="16"/>
                  <a:pt x="22" y="16"/>
                  <a:pt x="20" y="14"/>
                </a:cubicBezTo>
                <a:cubicBezTo>
                  <a:pt x="21" y="13"/>
                  <a:pt x="23" y="11"/>
                  <a:pt x="25" y="9"/>
                </a:cubicBezTo>
                <a:cubicBezTo>
                  <a:pt x="23" y="11"/>
                  <a:pt x="21" y="13"/>
                  <a:pt x="19" y="14"/>
                </a:cubicBezTo>
                <a:cubicBezTo>
                  <a:pt x="18" y="11"/>
                  <a:pt x="18" y="7"/>
                  <a:pt x="18" y="0"/>
                </a:cubicBezTo>
                <a:cubicBezTo>
                  <a:pt x="18" y="7"/>
                  <a:pt x="18" y="11"/>
                  <a:pt x="16" y="14"/>
                </a:cubicBezTo>
                <a:cubicBezTo>
                  <a:pt x="14" y="13"/>
                  <a:pt x="12" y="11"/>
                  <a:pt x="9" y="8"/>
                </a:cubicBezTo>
                <a:cubicBezTo>
                  <a:pt x="12" y="11"/>
                  <a:pt x="14" y="13"/>
                  <a:pt x="15" y="14"/>
                </a:cubicBezTo>
                <a:cubicBezTo>
                  <a:pt x="13" y="16"/>
                  <a:pt x="8" y="16"/>
                  <a:pt x="0" y="16"/>
                </a:cubicBezTo>
                <a:cubicBezTo>
                  <a:pt x="8" y="16"/>
                  <a:pt x="13" y="16"/>
                  <a:pt x="15" y="18"/>
                </a:cubicBezTo>
                <a:cubicBezTo>
                  <a:pt x="14" y="19"/>
                  <a:pt x="13" y="21"/>
                  <a:pt x="10" y="24"/>
                </a:cubicBezTo>
                <a:cubicBezTo>
                  <a:pt x="13" y="21"/>
                  <a:pt x="14" y="19"/>
                  <a:pt x="16" y="19"/>
                </a:cubicBezTo>
                <a:cubicBezTo>
                  <a:pt x="18" y="21"/>
                  <a:pt x="18" y="25"/>
                  <a:pt x="18" y="33"/>
                </a:cubicBezTo>
                <a:cubicBezTo>
                  <a:pt x="18" y="25"/>
                  <a:pt x="18" y="21"/>
                  <a:pt x="19" y="19"/>
                </a:cubicBezTo>
                <a:cubicBezTo>
                  <a:pt x="21" y="20"/>
                  <a:pt x="23" y="21"/>
                  <a:pt x="26" y="24"/>
                </a:cubicBezTo>
                <a:cubicBezTo>
                  <a:pt x="23" y="21"/>
                  <a:pt x="21" y="20"/>
                  <a:pt x="20" y="1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260648"/>
            <a:ext cx="7067128" cy="61926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Вид: краткосрочный (пять дней), 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групповой</a:t>
            </a:r>
            <a:endParaRPr lang="ru-RU" sz="4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Тип: конструктивно-познавательный, </a:t>
            </a:r>
            <a:r>
              <a:rPr lang="ru-RU" sz="4400" b="1" dirty="0" err="1" smtClean="0">
                <a:solidFill>
                  <a:srgbClr val="002060"/>
                </a:solidFill>
                <a:latin typeface="Monotype Corsiva" pitchFamily="66" charset="0"/>
              </a:rPr>
              <a:t>познвательно-исследовательский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Участники проекта: дети 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6-7 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лет (подготовительная к школе группа), воспитатели.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002060"/>
                </a:solidFill>
                <a:latin typeface="Monotype Corsiva" pitchFamily="66" charset="0"/>
              </a:rPr>
              <a:t>Цель проекта:</a:t>
            </a:r>
            <a:endParaRPr lang="ru-RU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28800"/>
            <a:ext cx="7427168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Ф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ормирование 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предпосылок основ инженерного мышления и навыков начального программирования и моделирования.</a:t>
            </a:r>
          </a:p>
          <a:p>
            <a:pPr>
              <a:buNone/>
            </a:pP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002060"/>
                </a:solidFill>
                <a:latin typeface="Monotype Corsiva" pitchFamily="66" charset="0"/>
              </a:rPr>
              <a:t>Задачи проекта</a:t>
            </a:r>
            <a:endParaRPr lang="ru-RU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20688"/>
            <a:ext cx="8460432" cy="623731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15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Формировать у дошкольников познавательный интерес к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робототехнике  и информационным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технологиям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Развивать у дошкольников интерес к моделированию и конструированию, к техническому творчеству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Развивать эстетическое отношение к произведениям архитектуры, дизайна, продуктам своей конструктивной деятельности и постройкам других детей; мелкую моторику; память, внимание, диалогическую и монологическую речь, расширять словарный запас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457200" indent="-457200">
              <a:buNone/>
            </a:pPr>
            <a:endParaRPr lang="ru-RU" sz="26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002060"/>
                </a:solidFill>
                <a:latin typeface="Monotype Corsiva" pitchFamily="66" charset="0"/>
              </a:rPr>
              <a:t>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124744"/>
            <a:ext cx="7499176" cy="554461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Формировать предпосылки учебной деятельности: умение и желание трудиться, выполнять задания в соответствии с инструкцией и поставленной целью, планировать будущую работу, доводить начатое дело до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конца.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Воспитывать желание совместно трудиться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процессе создания коллективной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постройки.</a:t>
            </a:r>
            <a:endParaRPr lang="ru-RU" sz="36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Воспитывать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толерантность друг к другу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36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2060"/>
                </a:solidFill>
                <a:latin typeface="Monotype Corsiva" pitchFamily="66" charset="0"/>
              </a:rPr>
              <a:t>Этапы реализации проекта</a:t>
            </a:r>
            <a:r>
              <a:rPr lang="ru-RU" u="sng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u="sng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b="1" u="sng" dirty="0" smtClean="0">
                <a:solidFill>
                  <a:srgbClr val="002060"/>
                </a:solidFill>
                <a:latin typeface="Monotype Corsiva" pitchFamily="66" charset="0"/>
              </a:rPr>
              <a:t>Подготовительный этап:</a:t>
            </a:r>
            <a:endParaRPr lang="ru-RU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600200"/>
            <a:ext cx="6851104" cy="4565104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определение проблемы проекта;</a:t>
            </a:r>
          </a:p>
          <a:p>
            <a:pPr lvl="0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 сбор информации, материала для реализации идеи;</a:t>
            </a:r>
          </a:p>
          <a:p>
            <a:pPr lvl="0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 составление плана проекта;</a:t>
            </a:r>
          </a:p>
          <a:p>
            <a:pPr lvl="0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 определение сроков реализации проекта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002060"/>
                </a:solidFill>
                <a:latin typeface="Monotype Corsiva" pitchFamily="66" charset="0"/>
              </a:rPr>
              <a:t>Практический этап проекта:</a:t>
            </a:r>
            <a:endParaRPr lang="ru-RU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7715200" cy="5328592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введение детей в проблемную игровую ситуацию;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вхождение детей в проблемную игровую ситуацию (ведущая роль педагога);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 организованная деятельность детей: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   -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конструирование моделей по описанию </a:t>
            </a:r>
            <a:b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- придумывание и обыгрывание сказки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с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собранными моделями</a:t>
            </a:r>
            <a:endParaRPr lang="ru-RU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Консультации для родителей</a:t>
            </a:r>
            <a:endParaRPr lang="ru-RU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lvl="0"/>
            <a:endParaRPr lang="ru-RU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002060"/>
                </a:solidFill>
                <a:latin typeface="Monotype Corsiva" pitchFamily="66" charset="0"/>
              </a:rPr>
              <a:t>Заключительный этап проекта:</a:t>
            </a:r>
            <a:endParaRPr lang="ru-RU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96752"/>
            <a:ext cx="7787208" cy="5328592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подведение итогов реализации проекта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;</a:t>
            </a:r>
            <a:endParaRPr lang="ru-RU" sz="36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Демонстрация видеофильма «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Дружба» на родительском собрании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e3655cd9c9d36a42bd2f77375bda0d8202efb3f"/>
</p:tagLst>
</file>

<file path=ppt/theme/theme1.xml><?xml version="1.0" encoding="utf-8"?>
<a:theme xmlns:a="http://schemas.openxmlformats.org/drawingml/2006/main" name="christma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christmas</Template>
  <TotalTime>162</TotalTime>
  <Words>307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christmas</vt:lpstr>
      <vt:lpstr>  Проект «Дружба» Конструирование с элементами робототехники с детьми 6-7 лет</vt:lpstr>
      <vt:lpstr>Актуальность:</vt:lpstr>
      <vt:lpstr>Слайд 3</vt:lpstr>
      <vt:lpstr>Цель проекта:</vt:lpstr>
      <vt:lpstr>Задачи проекта</vt:lpstr>
      <vt:lpstr>Задачи проекта</vt:lpstr>
      <vt:lpstr>Этапы реализации проекта Подготовительный этап:</vt:lpstr>
      <vt:lpstr>Практический этап проекта:</vt:lpstr>
      <vt:lpstr>Заключительный этап проекта:</vt:lpstr>
      <vt:lpstr>Ожидаемые результаты: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«Дружба» Конструирование с элементами робототехники с детьми 6-7 лет</dc:title>
  <dc:creator>User</dc:creator>
  <cp:lastModifiedBy>Наталья Юрьевна</cp:lastModifiedBy>
  <cp:revision>16</cp:revision>
  <dcterms:created xsi:type="dcterms:W3CDTF">2015-12-19T16:57:06Z</dcterms:created>
  <dcterms:modified xsi:type="dcterms:W3CDTF">2015-12-14T08:24:23Z</dcterms:modified>
</cp:coreProperties>
</file>