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8" r:id="rId3"/>
    <p:sldId id="264" r:id="rId4"/>
    <p:sldId id="266" r:id="rId5"/>
    <p:sldId id="271" r:id="rId6"/>
    <p:sldId id="267" r:id="rId7"/>
    <p:sldId id="272" r:id="rId8"/>
    <p:sldId id="268" r:id="rId9"/>
    <p:sldId id="275" r:id="rId10"/>
    <p:sldId id="276" r:id="rId11"/>
    <p:sldId id="273" r:id="rId12"/>
    <p:sldId id="269" r:id="rId13"/>
    <p:sldId id="274" r:id="rId14"/>
    <p:sldId id="270" r:id="rId15"/>
    <p:sldId id="277" r:id="rId16"/>
    <p:sldId id="280" r:id="rId17"/>
    <p:sldId id="283" r:id="rId18"/>
    <p:sldId id="282" r:id="rId19"/>
    <p:sldId id="284" r:id="rId20"/>
    <p:sldId id="295" r:id="rId21"/>
    <p:sldId id="285" r:id="rId22"/>
    <p:sldId id="286" r:id="rId23"/>
    <p:sldId id="279" r:id="rId24"/>
    <p:sldId id="287" r:id="rId25"/>
    <p:sldId id="278" r:id="rId26"/>
    <p:sldId id="288" r:id="rId27"/>
    <p:sldId id="289" r:id="rId28"/>
    <p:sldId id="290" r:id="rId29"/>
    <p:sldId id="291" r:id="rId30"/>
    <p:sldId id="292" r:id="rId31"/>
    <p:sldId id="293" r:id="rId32"/>
    <p:sldId id="296" r:id="rId33"/>
    <p:sldId id="294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9" d="100"/>
          <a:sy n="29" d="100"/>
        </p:scale>
        <p:origin x="-12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3FAD-009E-42DA-A8F9-C0D2A026F031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9BDE-AF35-48DD-A372-2835744E3C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3FAD-009E-42DA-A8F9-C0D2A026F031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9BDE-AF35-48DD-A372-2835744E3C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3FAD-009E-42DA-A8F9-C0D2A026F031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9BDE-AF35-48DD-A372-2835744E3CA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3FAD-009E-42DA-A8F9-C0D2A026F031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9BDE-AF35-48DD-A372-2835744E3CA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3FAD-009E-42DA-A8F9-C0D2A026F031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9BDE-AF35-48DD-A372-2835744E3C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3FAD-009E-42DA-A8F9-C0D2A026F031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9BDE-AF35-48DD-A372-2835744E3CA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3FAD-009E-42DA-A8F9-C0D2A026F031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9BDE-AF35-48DD-A372-2835744E3C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3FAD-009E-42DA-A8F9-C0D2A026F031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9BDE-AF35-48DD-A372-2835744E3C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3FAD-009E-42DA-A8F9-C0D2A026F031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9BDE-AF35-48DD-A372-2835744E3C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3FAD-009E-42DA-A8F9-C0D2A026F031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9BDE-AF35-48DD-A372-2835744E3CA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3FAD-009E-42DA-A8F9-C0D2A026F031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9BDE-AF35-48DD-A372-2835744E3CA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3263FAD-009E-42DA-A8F9-C0D2A026F031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D4D9BDE-AF35-48DD-A372-2835744E3CA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250912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Разнообразие животных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02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91264" cy="2514608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зверей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3122186"/>
            <a:ext cx="78488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Тело покрыто шерстью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22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земноводные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OK\Рабочий стол\1\Pobblebonk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91704"/>
            <a:ext cx="30480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OK\Рабочий стол\1\12b4215ea5ee9ee59a9e447fbec249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8" y="2191704"/>
            <a:ext cx="30480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Documents and Settings\OK\Рабочий стол\1\трито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495799"/>
            <a:ext cx="30480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12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003232" cy="2010552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земноводных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5048" y="2381220"/>
            <a:ext cx="7704856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ru-RU" sz="6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Гладкая влажная кожа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53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8328"/>
            <a:ext cx="9144000" cy="1794528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пресмыкающиеся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OK\Рабочий стол\1\6374b00ec8060f75872c9ff1f6dba8d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289" y="2136414"/>
            <a:ext cx="30480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OK\Рабочий стол\1\000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6414"/>
            <a:ext cx="30480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OK\Рабочий стол\1\01labnhun12608759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5" y="4446531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91264" cy="2154568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пресмыкающихся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3212976"/>
            <a:ext cx="7704856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Тело покрыто кожей с сухими чешуйками и панцирем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41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64896" cy="576064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Определите группу животных. Докажите.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70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Documents and Settings\OK\Рабочий стол\животные\ugur-bocegi_6349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47263"/>
            <a:ext cx="9144000" cy="690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07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5" name="Picture 5" descr="4erepahi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27" y="1"/>
            <a:ext cx="91543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59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7" name="Picture 5" descr="Грач (Corvus frugilegu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67"/>
            <a:ext cx="9136857" cy="686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96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OK\Рабочий стол\1\еж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84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569619"/>
            <a:ext cx="8614084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420888"/>
            <a:ext cx="3707903" cy="101566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насекомые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20272" y="2420888"/>
            <a:ext cx="2123728" cy="101566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рыбы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1979" y="2420888"/>
            <a:ext cx="2306893" cy="101566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птицы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6848" y="4005064"/>
            <a:ext cx="4545632" cy="101566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земноводные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4005064"/>
            <a:ext cx="2808312" cy="101566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звери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5131605"/>
            <a:ext cx="6248012" cy="101566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пресмыкающиеся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161050" y="1736879"/>
            <a:ext cx="1258822" cy="6840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5" idx="0"/>
          </p:cNvCxnSpPr>
          <p:nvPr/>
        </p:nvCxnSpPr>
        <p:spPr>
          <a:xfrm>
            <a:off x="7668344" y="1736879"/>
            <a:ext cx="413792" cy="6840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6" idx="0"/>
          </p:cNvCxnSpPr>
          <p:nvPr/>
        </p:nvCxnSpPr>
        <p:spPr>
          <a:xfrm>
            <a:off x="5545425" y="1736879"/>
            <a:ext cx="1" cy="6840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419874" y="1794626"/>
            <a:ext cx="1210696" cy="22681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6698872" y="1794626"/>
            <a:ext cx="321400" cy="2210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998573" y="1677615"/>
            <a:ext cx="87372" cy="3343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56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03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61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OK\Рабочий стол\1\коб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1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OK\Рабочий стол\1\жаб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18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00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3808" y="2976277"/>
            <a:ext cx="2952328" cy="194086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2533" name="Picture 5" descr="karas_ser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5826224" cy="388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karas_ser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"/>
            <a:ext cx="9396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17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OK\Рабочий стол\1\зая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63128" cy="684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85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Воробей домовый (Passer domesticu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630"/>
            <a:ext cx="9242173" cy="69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95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OK\Рабочий стол\1\шме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437"/>
            <a:ext cx="9144000" cy="700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29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OK\Рабочий стол\1\крокоди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55" y="0"/>
            <a:ext cx="93539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55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OK\Рабочий стол\1\бел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5" y="0"/>
            <a:ext cx="90872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09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OK\Рабочий стол\1\жу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88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насекомые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Documents and Settings\OK\Рабочий стол\1\63552_1280_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19039"/>
            <a:ext cx="3107531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OK\Рабочий стол\животные\ugur-bocegi_6349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840" y="1519040"/>
            <a:ext cx="2842567" cy="248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Documents and Settings\OK\Рабочий стол\1\Libellula_depressa_74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076" y="4293096"/>
            <a:ext cx="3480724" cy="231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41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OK\Рабочий стол\1\дяте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526" y="0"/>
            <a:ext cx="93450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00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OK\Рабочий стол\1\трит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687" y="0"/>
            <a:ext cx="9287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00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OK\Рабочий стол\1\рыб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2166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363272" cy="5898984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1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1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урок</a:t>
            </a:r>
            <a:endParaRPr lang="ru-RU" sz="11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13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363272" cy="1794528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насекомых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628800"/>
            <a:ext cx="8424936" cy="52014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endParaRPr lang="ru-RU" sz="54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ru-RU" sz="5400" dirty="0" smtClean="0"/>
              <a:t>6 ног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5400" dirty="0"/>
              <a:t>т</a:t>
            </a:r>
            <a:r>
              <a:rPr lang="ru-RU" sz="5400" dirty="0" smtClean="0"/>
              <a:t>ело поделено на 3 части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5400" dirty="0"/>
              <a:t>н</a:t>
            </a:r>
            <a:r>
              <a:rPr lang="ru-RU" sz="5400" dirty="0" smtClean="0"/>
              <a:t>а голове пара усиков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5400" dirty="0"/>
              <a:t>н</a:t>
            </a:r>
            <a:r>
              <a:rPr lang="ru-RU" sz="5400" dirty="0" smtClean="0"/>
              <a:t>а брюшке есть насечки</a:t>
            </a:r>
          </a:p>
          <a:p>
            <a:endParaRPr lang="ru-RU" sz="4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7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рыбы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OK\Рабочий стол\1\0_7ed17_c086d219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9211"/>
            <a:ext cx="30480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OK\Рабочий стол\1\322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34935"/>
            <a:ext cx="30480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OK\Рабочий стол\1\Catfish Walppaper 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43425"/>
            <a:ext cx="30480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63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рыб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1884" y="1772816"/>
            <a:ext cx="8040555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ru-RU" sz="6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Тело покрыто чешуей и слизью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72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птицы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OK\Рабочий стол\1\539e64877a9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128" y="4493146"/>
            <a:ext cx="30480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OK\Рабочий стол\1\mzl.vpfeuhz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0807"/>
            <a:ext cx="2736304" cy="241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OK\Рабочий стол\1\vorobe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70019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50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птиц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2564904"/>
            <a:ext cx="7560840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Тело покрыто перьями и клюв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16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звери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Documents and Settings\OK\Рабочий стол\1\5639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288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OK\Рабочий стол\1\5008277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28800"/>
            <a:ext cx="3168352" cy="210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Documents and Settings\OK\Рабочий стол\1\-beautiful-lonely-lion-in-the-mount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4435475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41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171</TotalTime>
  <Words>73</Words>
  <Application>Microsoft Office PowerPoint</Application>
  <PresentationFormat>Экран (4:3)</PresentationFormat>
  <Paragraphs>34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Волна</vt:lpstr>
      <vt:lpstr>Разнообразие животных</vt:lpstr>
      <vt:lpstr>Презентация PowerPoint</vt:lpstr>
      <vt:lpstr>насекомые</vt:lpstr>
      <vt:lpstr>Особенности насекомых</vt:lpstr>
      <vt:lpstr>рыбы</vt:lpstr>
      <vt:lpstr>Особенности рыб</vt:lpstr>
      <vt:lpstr>птицы</vt:lpstr>
      <vt:lpstr>Особенности птиц</vt:lpstr>
      <vt:lpstr>звери</vt:lpstr>
      <vt:lpstr>Особенности зверей</vt:lpstr>
      <vt:lpstr>земноводные</vt:lpstr>
      <vt:lpstr>Особенности земноводных</vt:lpstr>
      <vt:lpstr>пресмыкающиеся</vt:lpstr>
      <vt:lpstr>Особенности пресмыкающихся</vt:lpstr>
      <vt:lpstr>Определите группу животных. Докажите.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урок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Разнообразие животных</dc:title>
  <dc:creator>OK</dc:creator>
  <cp:lastModifiedBy>OK</cp:lastModifiedBy>
  <cp:revision>13</cp:revision>
  <dcterms:created xsi:type="dcterms:W3CDTF">2015-12-22T15:06:33Z</dcterms:created>
  <dcterms:modified xsi:type="dcterms:W3CDTF">2015-12-22T17:57:48Z</dcterms:modified>
</cp:coreProperties>
</file>