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2C05D8-7604-434C-813C-3A83664B279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B51F64-0A86-47F8-A919-B5C901D11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571612"/>
            <a:ext cx="5143536" cy="3214710"/>
          </a:xfrm>
        </p:spPr>
        <p:txBody>
          <a:bodyPr>
            <a:noAutofit/>
          </a:bodyPr>
          <a:lstStyle/>
          <a:p>
            <a:pPr algn="r"/>
            <a:r>
              <a:rPr lang="ru-RU" sz="5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земной поверхности</a:t>
            </a:r>
            <a:br>
              <a:rPr lang="ru-RU" sz="5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№11</a:t>
            </a:r>
            <a:br>
              <a:rPr lang="ru-RU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Свиридова Кристина Александровна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ic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71480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571480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_thumb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76657" y="2000240"/>
            <a:ext cx="3949058" cy="325000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6" name="Рисунок 5" descr="4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0240"/>
            <a:ext cx="3762410" cy="328614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ЭЛЬБРУС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Двугорбый Эльбр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464126" cy="4786346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а копи"/>
          <p:cNvPicPr>
            <a:picLocks noChangeAspect="1" noChangeArrowheads="1"/>
          </p:cNvPicPr>
          <p:nvPr/>
        </p:nvPicPr>
        <p:blipFill>
          <a:blip r:embed="rId2" cstate="screen">
            <a:lum bright="-36000" contrast="60000"/>
          </a:blip>
          <a:srcRect/>
          <a:stretch>
            <a:fillRect/>
          </a:stretch>
        </p:blipFill>
        <p:spPr>
          <a:xfrm>
            <a:off x="76200" y="1000108"/>
            <a:ext cx="8991600" cy="585789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142852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КАРТА РОССИИ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9138_272b48c7_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642918"/>
            <a:ext cx="3929089" cy="2643207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3" name="Рисунок 2" descr="29_podborka_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642918"/>
            <a:ext cx="3738565" cy="2643206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5" name="Рисунок 4" descr="арошшг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876"/>
            <a:ext cx="3857652" cy="2500331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6" name="Рисунок 5" descr="34977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571876"/>
            <a:ext cx="3992620" cy="2500330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изменность"/>
          <p:cNvPicPr>
            <a:picLocks noChangeAspect="1" noChangeArrowheads="1"/>
          </p:cNvPicPr>
          <p:nvPr/>
        </p:nvPicPr>
        <p:blipFill>
          <a:blip r:embed="rId2">
            <a:lum contrast="-18000"/>
          </a:blip>
          <a:srcRect/>
          <a:stretch>
            <a:fillRect/>
          </a:stretch>
        </p:blipFill>
        <p:spPr bwMode="auto">
          <a:xfrm>
            <a:off x="1214414" y="357166"/>
            <a:ext cx="3000396" cy="292895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" name="Picture 5" descr="Вулкан Ключевская Соп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209657" cy="2859086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" name="Picture 8" descr="Зап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5072066" y="357166"/>
            <a:ext cx="3143272" cy="287765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9" descr="п-07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4414" y="3571876"/>
            <a:ext cx="3052754" cy="288353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н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3500462" cy="2403549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4" name="Рисунок 3" descr="fonstola.ru-728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500174"/>
            <a:ext cx="3571900" cy="2411033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71604" y="357166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РАВНИНА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ыва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143380"/>
            <a:ext cx="3500462" cy="221457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10" name="Рисунок 9" descr="93056356_3579364_pyt0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6314" y="4143380"/>
            <a:ext cx="3500462" cy="223243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9_podbork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13492"/>
            <a:ext cx="8286808" cy="4915903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podbork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715436" cy="507209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643438" y="2857496"/>
            <a:ext cx="1671657" cy="1100142"/>
            <a:chOff x="672" y="1392"/>
            <a:chExt cx="1551" cy="1056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672" y="1392"/>
              <a:ext cx="15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i="1" dirty="0">
                  <a:latin typeface="Verdana" pitchFamily="34" charset="0"/>
                </a:rPr>
                <a:t>вершина</a:t>
              </a:r>
            </a:p>
          </p:txBody>
        </p:sp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1200" y="1728"/>
              <a:ext cx="162" cy="720"/>
            </a:xfrm>
            <a:prstGeom prst="downArrow">
              <a:avLst>
                <a:gd name="adj1" fmla="val 50000"/>
                <a:gd name="adj2" fmla="val 111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643174" y="2857496"/>
            <a:ext cx="1730375" cy="1874837"/>
            <a:chOff x="2448" y="1891"/>
            <a:chExt cx="1090" cy="1181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2448" y="1891"/>
              <a:ext cx="10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i="1" dirty="0">
                  <a:latin typeface="Verdana" pitchFamily="34" charset="0"/>
                </a:rPr>
                <a:t>склон</a:t>
              </a:r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auto">
            <a:xfrm>
              <a:off x="2814" y="2352"/>
              <a:ext cx="162" cy="720"/>
            </a:xfrm>
            <a:prstGeom prst="downArrow">
              <a:avLst>
                <a:gd name="adj1" fmla="val 50000"/>
                <a:gd name="adj2" fmla="val 111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214282" y="3929066"/>
            <a:ext cx="1428792" cy="1643074"/>
            <a:chOff x="3936" y="2323"/>
            <a:chExt cx="1488" cy="1229"/>
          </a:xfrm>
        </p:grpSpPr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936" y="2323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i="1" dirty="0">
                  <a:latin typeface="Verdana" pitchFamily="34" charset="0"/>
                </a:rPr>
                <a:t>подошва</a:t>
              </a:r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4446" y="2832"/>
              <a:ext cx="162" cy="720"/>
            </a:xfrm>
            <a:prstGeom prst="downArrow">
              <a:avLst>
                <a:gd name="adj1" fmla="val 50000"/>
                <a:gd name="adj2" fmla="val 111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214546" y="357166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821004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429684" cy="4929222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14546" y="428604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1eO1qKiD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500174"/>
            <a:ext cx="8429684" cy="4870130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ГОРНЫЕ ХРЕБТЫ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Nature_Mountains__03120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8429684" cy="508993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19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Формы земной поверхности  МБОУ СОШ №11 Свиридова Кристина Александровна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</dc:title>
  <dc:creator>User</dc:creator>
  <cp:lastModifiedBy>User</cp:lastModifiedBy>
  <cp:revision>9</cp:revision>
  <dcterms:created xsi:type="dcterms:W3CDTF">2015-03-14T17:45:14Z</dcterms:created>
  <dcterms:modified xsi:type="dcterms:W3CDTF">2015-12-22T18:48:54Z</dcterms:modified>
</cp:coreProperties>
</file>