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CD54-AFE0-4ECF-894F-207FD214896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FDFC-56B2-42EF-921A-04D763F79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CD54-AFE0-4ECF-894F-207FD214896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FDFC-56B2-42EF-921A-04D763F79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CD54-AFE0-4ECF-894F-207FD214896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FDFC-56B2-42EF-921A-04D763F79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CD54-AFE0-4ECF-894F-207FD214896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FDFC-56B2-42EF-921A-04D763F79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CD54-AFE0-4ECF-894F-207FD214896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FDFC-56B2-42EF-921A-04D763F79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CD54-AFE0-4ECF-894F-207FD214896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FDFC-56B2-42EF-921A-04D763F79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CD54-AFE0-4ECF-894F-207FD214896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FDFC-56B2-42EF-921A-04D763F79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CD54-AFE0-4ECF-894F-207FD214896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FDFC-56B2-42EF-921A-04D763F79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CD54-AFE0-4ECF-894F-207FD214896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FDFC-56B2-42EF-921A-04D763F79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CD54-AFE0-4ECF-894F-207FD214896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FDFC-56B2-42EF-921A-04D763F79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CD54-AFE0-4ECF-894F-207FD214896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FDFC-56B2-42EF-921A-04D763F79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BCD54-AFE0-4ECF-894F-207FD2148965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4FDFC-56B2-42EF-921A-04D763F795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941168"/>
            <a:ext cx="4752528" cy="16310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Урок изобразительного искусства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 класс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Деревья любуются своим отражением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ейзажная монотипия. Мастер-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416824" cy="55626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1663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/>
              <a:t>Пошаговый процесс выполнения работы:</a:t>
            </a:r>
          </a:p>
          <a:p>
            <a:r>
              <a:rPr lang="ru-RU" sz="2400" b="1" dirty="0"/>
              <a:t>1. Приготовить материалы необходимые для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ейзажная монотипия. Мастер-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32848" cy="57246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2. Сначала окунаем кисть в краску, затем в мыло и наносим на стекло эскиз будущего рисунка (не забываем, что рисунок получается зеркальный)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ейзажная монотипия. Мастер-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776864" cy="58326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116632"/>
            <a:ext cx="2190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3. Рисуем небо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16632"/>
            <a:ext cx="3362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4. Рисуем дерево и куст</a:t>
            </a:r>
          </a:p>
        </p:txBody>
      </p:sp>
      <p:pic>
        <p:nvPicPr>
          <p:cNvPr id="25602" name="Picture 2" descr="Пейзажная монотипия. Мастер-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60648"/>
            <a:ext cx="3383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5. Рисуем речку и песок</a:t>
            </a:r>
          </a:p>
        </p:txBody>
      </p:sp>
      <p:pic>
        <p:nvPicPr>
          <p:cNvPr id="26626" name="Picture 2" descr="Пейзажная монотипия. Мастер-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16632"/>
            <a:ext cx="2426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6. Рисуем травку</a:t>
            </a:r>
          </a:p>
        </p:txBody>
      </p:sp>
      <p:pic>
        <p:nvPicPr>
          <p:cNvPr id="27650" name="Picture 2" descr="Пейзажная монотипия. Мастер-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7. Затем смачиваем ватман водой и прижимаем к стеклу, хорошо разглаживаем</a:t>
            </a:r>
          </a:p>
        </p:txBody>
      </p:sp>
      <p:pic>
        <p:nvPicPr>
          <p:cNvPr id="28674" name="Picture 2" descr="Пейзажная монотипия. Мастер-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822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8. Аккуратно снимаем рисунок со </a:t>
            </a:r>
            <a:r>
              <a:rPr lang="ru-RU" sz="2000" b="1" dirty="0" smtClean="0"/>
              <a:t>стекла. Получаем оттиск.</a:t>
            </a:r>
            <a:endParaRPr lang="ru-RU" sz="2000" b="1" dirty="0"/>
          </a:p>
        </p:txBody>
      </p:sp>
      <p:pic>
        <p:nvPicPr>
          <p:cNvPr id="29698" name="Picture 2" descr="Пейзажная монотипия. Мастер-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9</a:t>
            </a:r>
            <a:r>
              <a:rPr lang="ru-RU" b="1" dirty="0" smtClean="0"/>
              <a:t>. </a:t>
            </a:r>
            <a:r>
              <a:rPr lang="ru-RU" b="1" dirty="0"/>
              <a:t>Вот и почти готова наша картина, даем ей высохнуть. После того как картина высохла, наносим последние штрихи. В нашем случае линию горизонта, веточки дерева и кустика, границу берега делаем четче, камешки и чайки</a:t>
            </a:r>
          </a:p>
        </p:txBody>
      </p:sp>
      <p:pic>
        <p:nvPicPr>
          <p:cNvPr id="30722" name="Picture 2" descr="Пейзажная монотипия. Мастер-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128792" cy="534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hotographyblogger.net/wp-content/uploads/2011/06/Pond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0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volganet.ru/export/sites/volga/news/news/images/Konkurs_vodnyh_proek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7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.mota.ru/upload/wallpapers/2012/11/23/18/01/33534/aTdzHU3Dm4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hd.wallpaperswide.com/thumbs/frozen_trees_reflected_in_water-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830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.picsfab.com/static/contents/images/8/1/0/fe145aa1d619340c4559dde3c8c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96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s416829.userapi.com/v416829831/17e8/nTym3FbYn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80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lbum.foto.ru/photos/pr0/93195/226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3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20080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C31"/>
                </a:solidFill>
              </a:rPr>
              <a:t>Деревья любуются своим отражением</a:t>
            </a:r>
            <a:endParaRPr lang="ru-RU" b="1" dirty="0">
              <a:solidFill>
                <a:srgbClr val="006C3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170080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Как называются картины с изображением природы</a:t>
            </a:r>
            <a:r>
              <a:rPr lang="en-US" sz="3600" b="1" dirty="0" smtClean="0"/>
              <a:t>?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564904"/>
            <a:ext cx="2016578" cy="76944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пейзаж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212976"/>
            <a:ext cx="7312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Какие деревья любят жить у воды</a:t>
            </a:r>
            <a:r>
              <a:rPr lang="en-US" sz="3600" b="1" dirty="0" smtClean="0"/>
              <a:t>?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3861048"/>
            <a:ext cx="5821594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</a:rPr>
              <a:t>и</a:t>
            </a:r>
            <a:r>
              <a:rPr lang="ru-RU" sz="4800" b="1" dirty="0" smtClean="0">
                <a:solidFill>
                  <a:srgbClr val="FFFF00"/>
                </a:solidFill>
              </a:rPr>
              <a:t>ва, черёмуха, ольха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72514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Способ изображения, отпечатывание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5589240"/>
            <a:ext cx="3925883" cy="1015663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монотипия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163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Деревья любуются своим отражением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Деревья любуются своим отражением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Деревья любуются своим отражением</dc:title>
  <dc:creator>Tanya_B</dc:creator>
  <cp:lastModifiedBy>а</cp:lastModifiedBy>
  <cp:revision>15</cp:revision>
  <dcterms:created xsi:type="dcterms:W3CDTF">2014-04-17T08:49:37Z</dcterms:created>
  <dcterms:modified xsi:type="dcterms:W3CDTF">2015-10-08T21:11:22Z</dcterms:modified>
</cp:coreProperties>
</file>