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0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B96-5448-4681-A6E1-09D77330840B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5151-6ED2-41A2-B615-EE603BABB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7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B96-5448-4681-A6E1-09D77330840B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5151-6ED2-41A2-B615-EE603BABB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2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B96-5448-4681-A6E1-09D77330840B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5151-6ED2-41A2-B615-EE603BABB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65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B96-5448-4681-A6E1-09D77330840B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5151-6ED2-41A2-B615-EE603BABB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75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B96-5448-4681-A6E1-09D77330840B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5151-6ED2-41A2-B615-EE603BABB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24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B96-5448-4681-A6E1-09D77330840B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5151-6ED2-41A2-B615-EE603BABB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4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B96-5448-4681-A6E1-09D77330840B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5151-6ED2-41A2-B615-EE603BABB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5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B96-5448-4681-A6E1-09D77330840B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5151-6ED2-41A2-B615-EE603BABB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3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B96-5448-4681-A6E1-09D77330840B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5151-6ED2-41A2-B615-EE603BABB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76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B96-5448-4681-A6E1-09D77330840B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5151-6ED2-41A2-B615-EE603BABB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8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B96-5448-4681-A6E1-09D77330840B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5151-6ED2-41A2-B615-EE603BABB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49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41B96-5448-4681-A6E1-09D77330840B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35151-6ED2-41A2-B615-EE603BABB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21" y="241248"/>
            <a:ext cx="12222021" cy="65374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Ставрополь-мой город</a:t>
            </a:r>
            <a:endParaRPr lang="ru-RU" sz="96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6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86" y="122830"/>
            <a:ext cx="11992514" cy="6735170"/>
          </a:xfrm>
        </p:spPr>
      </p:pic>
    </p:spTree>
    <p:extLst>
      <p:ext uri="{BB962C8B-B14F-4D97-AF65-F5344CB8AC3E}">
        <p14:creationId xmlns:p14="http://schemas.microsoft.com/office/powerpoint/2010/main" val="1918790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" y="1"/>
            <a:ext cx="12132860" cy="6754446"/>
          </a:xfrm>
        </p:spPr>
      </p:pic>
    </p:spTree>
    <p:extLst>
      <p:ext uri="{BB962C8B-B14F-4D97-AF65-F5344CB8AC3E}">
        <p14:creationId xmlns:p14="http://schemas.microsoft.com/office/powerpoint/2010/main" val="241739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78269" cy="6909403"/>
          </a:xfrm>
        </p:spPr>
      </p:pic>
    </p:spTree>
    <p:extLst>
      <p:ext uri="{BB962C8B-B14F-4D97-AF65-F5344CB8AC3E}">
        <p14:creationId xmlns:p14="http://schemas.microsoft.com/office/powerpoint/2010/main" val="195373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8" y="365125"/>
            <a:ext cx="11928143" cy="6492875"/>
          </a:xfrm>
        </p:spPr>
      </p:pic>
    </p:spTree>
    <p:extLst>
      <p:ext uri="{BB962C8B-B14F-4D97-AF65-F5344CB8AC3E}">
        <p14:creationId xmlns:p14="http://schemas.microsoft.com/office/powerpoint/2010/main" val="23195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0" y="0"/>
            <a:ext cx="11223009" cy="6472429"/>
          </a:xfrm>
        </p:spPr>
      </p:pic>
    </p:spTree>
    <p:extLst>
      <p:ext uri="{BB962C8B-B14F-4D97-AF65-F5344CB8AC3E}">
        <p14:creationId xmlns:p14="http://schemas.microsoft.com/office/powerpoint/2010/main" val="1434732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06"/>
            <a:ext cx="12192000" cy="6920706"/>
          </a:xfrm>
        </p:spPr>
      </p:pic>
    </p:spTree>
    <p:extLst>
      <p:ext uri="{BB962C8B-B14F-4D97-AF65-F5344CB8AC3E}">
        <p14:creationId xmlns:p14="http://schemas.microsoft.com/office/powerpoint/2010/main" val="808280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" y="163773"/>
            <a:ext cx="12192000" cy="6694227"/>
          </a:xfrm>
        </p:spPr>
      </p:pic>
    </p:spTree>
    <p:extLst>
      <p:ext uri="{BB962C8B-B14F-4D97-AF65-F5344CB8AC3E}">
        <p14:creationId xmlns:p14="http://schemas.microsoft.com/office/powerpoint/2010/main" val="22319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767387" cy="6368032"/>
          </a:xfrm>
        </p:spPr>
      </p:pic>
    </p:spTree>
    <p:extLst>
      <p:ext uri="{BB962C8B-B14F-4D97-AF65-F5344CB8AC3E}">
        <p14:creationId xmlns:p14="http://schemas.microsoft.com/office/powerpoint/2010/main" val="3104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 учитель-логопед МБДОУ д/с №6</a:t>
            </a:r>
          </a:p>
          <a:p>
            <a:pPr marL="0" indent="0">
              <a:buNone/>
            </a:pPr>
            <a:r>
              <a:rPr lang="ru-RU" dirty="0" smtClean="0"/>
              <a:t>Виноградова Ольга </a:t>
            </a:r>
            <a:r>
              <a:rPr lang="ru-RU" dirty="0" err="1" smtClean="0"/>
              <a:t>Вячеславна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1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5969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20" y="1869742"/>
            <a:ext cx="8062580" cy="48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9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1916" cy="6864735"/>
          </a:xfrm>
        </p:spPr>
      </p:pic>
    </p:spTree>
    <p:extLst>
      <p:ext uri="{BB962C8B-B14F-4D97-AF65-F5344CB8AC3E}">
        <p14:creationId xmlns:p14="http://schemas.microsoft.com/office/powerpoint/2010/main" val="1016685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41934"/>
            <a:ext cx="12069170" cy="6816065"/>
          </a:xfrm>
        </p:spPr>
      </p:pic>
    </p:spTree>
    <p:extLst>
      <p:ext uri="{BB962C8B-B14F-4D97-AF65-F5344CB8AC3E}">
        <p14:creationId xmlns:p14="http://schemas.microsoft.com/office/powerpoint/2010/main" val="15111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0056"/>
          </a:xfrm>
        </p:spPr>
      </p:pic>
    </p:spTree>
    <p:extLst>
      <p:ext uri="{BB962C8B-B14F-4D97-AF65-F5344CB8AC3E}">
        <p14:creationId xmlns:p14="http://schemas.microsoft.com/office/powerpoint/2010/main" val="114224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38"/>
            <a:ext cx="12192000" cy="6639397"/>
          </a:xfrm>
        </p:spPr>
      </p:pic>
    </p:spTree>
    <p:extLst>
      <p:ext uri="{BB962C8B-B14F-4D97-AF65-F5344CB8AC3E}">
        <p14:creationId xmlns:p14="http://schemas.microsoft.com/office/powerpoint/2010/main" val="35004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57944"/>
            <a:ext cx="12069170" cy="6800056"/>
          </a:xfrm>
        </p:spPr>
      </p:pic>
    </p:spTree>
    <p:extLst>
      <p:ext uri="{BB962C8B-B14F-4D97-AF65-F5344CB8AC3E}">
        <p14:creationId xmlns:p14="http://schemas.microsoft.com/office/powerpoint/2010/main" val="219693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0"/>
            <a:ext cx="11095630" cy="6858000"/>
          </a:xfrm>
        </p:spPr>
      </p:pic>
    </p:spTree>
    <p:extLst>
      <p:ext uri="{BB962C8B-B14F-4D97-AF65-F5344CB8AC3E}">
        <p14:creationId xmlns:p14="http://schemas.microsoft.com/office/powerpoint/2010/main" val="311699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10"/>
            <a:ext cx="12050973" cy="6830389"/>
          </a:xfrm>
        </p:spPr>
      </p:pic>
    </p:spTree>
    <p:extLst>
      <p:ext uri="{BB962C8B-B14F-4D97-AF65-F5344CB8AC3E}">
        <p14:creationId xmlns:p14="http://schemas.microsoft.com/office/powerpoint/2010/main" val="2730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</Words>
  <Application>Microsoft Office PowerPoint</Application>
  <PresentationFormat>Широкоэкранный</PresentationFormat>
  <Paragraphs>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Gabriola</vt:lpstr>
      <vt:lpstr>Тема Office</vt:lpstr>
      <vt:lpstr>Ставрополь-мой город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Ставрополь-мой город</dc:title>
  <dc:creator>Ольга</dc:creator>
  <cp:lastModifiedBy>Ольга</cp:lastModifiedBy>
  <cp:revision>5</cp:revision>
  <dcterms:created xsi:type="dcterms:W3CDTF">2015-09-16T20:23:24Z</dcterms:created>
  <dcterms:modified xsi:type="dcterms:W3CDTF">2015-09-16T21:07:20Z</dcterms:modified>
</cp:coreProperties>
</file>