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8EA5-1FA7-4B5C-BAEF-0CF2A4237C3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6A19EC-ACCC-43F8-8B0A-6AC366EF8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8EA5-1FA7-4B5C-BAEF-0CF2A4237C3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19EC-ACCC-43F8-8B0A-6AC366EF8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8EA5-1FA7-4B5C-BAEF-0CF2A4237C3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19EC-ACCC-43F8-8B0A-6AC366EF8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8EA5-1FA7-4B5C-BAEF-0CF2A4237C3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6A19EC-ACCC-43F8-8B0A-6AC366EF8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8EA5-1FA7-4B5C-BAEF-0CF2A4237C3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19EC-ACCC-43F8-8B0A-6AC366EF8A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8EA5-1FA7-4B5C-BAEF-0CF2A4237C3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19EC-ACCC-43F8-8B0A-6AC366EF8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8EA5-1FA7-4B5C-BAEF-0CF2A4237C3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46A19EC-ACCC-43F8-8B0A-6AC366EF8A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8EA5-1FA7-4B5C-BAEF-0CF2A4237C3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19EC-ACCC-43F8-8B0A-6AC366EF8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8EA5-1FA7-4B5C-BAEF-0CF2A4237C3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19EC-ACCC-43F8-8B0A-6AC366EF8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8EA5-1FA7-4B5C-BAEF-0CF2A4237C3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19EC-ACCC-43F8-8B0A-6AC366EF8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8EA5-1FA7-4B5C-BAEF-0CF2A4237C3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19EC-ACCC-43F8-8B0A-6AC366EF8AF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F48EA5-1FA7-4B5C-BAEF-0CF2A4237C3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6A19EC-ACCC-43F8-8B0A-6AC366EF8AF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140967"/>
            <a:ext cx="8458200" cy="35283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«ПРИМЕТЫ ОСЕНИ»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2400" dirty="0" smtClean="0"/>
              <a:t>Группа №3</a:t>
            </a:r>
            <a:br>
              <a:rPr lang="ru-RU" sz="2400" dirty="0" smtClean="0"/>
            </a:br>
            <a:r>
              <a:rPr lang="ru-RU" sz="2400" dirty="0" smtClean="0"/>
              <a:t>Воспитатель: Ивачева Н.Н.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836712"/>
            <a:ext cx="8458200" cy="12961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Вечер загадок. Досуг для детей старшего дошкольного возраста.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на деревьях листья пожелтели,</a:t>
            </a:r>
            <a:endParaRPr lang="ru-RU" dirty="0"/>
          </a:p>
        </p:txBody>
      </p:sp>
      <p:pic>
        <p:nvPicPr>
          <p:cNvPr id="4" name="Содержимое 3" descr="http://www.portal-slovo.ru/images/pres_school_education/stix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1926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в край далекий птицы улетели,</a:t>
            </a:r>
            <a:endParaRPr lang="ru-RU" dirty="0"/>
          </a:p>
        </p:txBody>
      </p:sp>
      <p:pic>
        <p:nvPicPr>
          <p:cNvPr id="4" name="Содержимое 3" descr="http://www.portal-slovo.ru/images/pres_school_education/stix2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4162"/>
            <a:ext cx="6480719" cy="497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небо хмурое, если дождик льется,</a:t>
            </a:r>
            <a:endParaRPr lang="ru-RU" dirty="0"/>
          </a:p>
        </p:txBody>
      </p:sp>
      <p:pic>
        <p:nvPicPr>
          <p:cNvPr id="5" name="Содержимое 4" descr="http://www.portal-slovo.ru/images/pres_school_education/stix3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1712119"/>
            <a:ext cx="62103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764704"/>
            <a:ext cx="8686800" cy="35283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/>
              <a:t>Это </a:t>
            </a:r>
            <a:r>
              <a:rPr lang="ru-RU" sz="5300" b="1" dirty="0" smtClean="0"/>
              <a:t>время года </a:t>
            </a: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/>
              <a:t>осенью </a:t>
            </a:r>
            <a:br>
              <a:rPr lang="ru-RU" sz="5300" b="1" dirty="0" smtClean="0"/>
            </a:br>
            <a:r>
              <a:rPr lang="ru-RU" sz="5300" b="1" dirty="0" smtClean="0"/>
              <a:t>зовется</a:t>
            </a:r>
            <a:r>
              <a:rPr lang="ru-RU" sz="5300" b="1" dirty="0" smtClean="0"/>
              <a:t>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 </a:t>
            </a:r>
            <a:endParaRPr lang="ru-RU" sz="4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12241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Вторая примета осени: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Сбор урожая.</a:t>
            </a:r>
            <a:endParaRPr lang="ru-RU" sz="4000" b="1" dirty="0"/>
          </a:p>
        </p:txBody>
      </p:sp>
      <p:pic>
        <p:nvPicPr>
          <p:cNvPr id="4" name="Содержимое 3" descr="http://i.mirdetstva5.ru/u/b1/c0aaf2bd9211e4a6b2cb5030edf619/-/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46085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Третья </a:t>
            </a:r>
            <a:r>
              <a:rPr lang="ru-RU" dirty="0" smtClean="0"/>
              <a:t>примета осени: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птицы </a:t>
            </a:r>
            <a:r>
              <a:rPr lang="ru-RU" dirty="0" smtClean="0"/>
              <a:t>улетают на юг.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voprosy-pochemu.ru/wp-content/uploads/2015/05/aisty-i-guravl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4888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.diary.ru/userdir/6/2/8/9/628913/723164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272809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</TotalTime>
  <Words>39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«ПРИМЕТЫ ОСЕНИ»  Группа №3 Воспитатель: Ивачева Н.Н.  </vt:lpstr>
      <vt:lpstr>Если на деревьях листья пожелтели,</vt:lpstr>
      <vt:lpstr>Если в край далекий птицы улетели,</vt:lpstr>
      <vt:lpstr>Если небо хмурое, если дождик льется,</vt:lpstr>
      <vt:lpstr> Это время года  осенью  зовется.  </vt:lpstr>
      <vt:lpstr>Вторая примета осени:  Сбор урожая.</vt:lpstr>
      <vt:lpstr> Третья примета осени:  птицы улетают на юг.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«ПРИМЕТЫ ОСЕНИ»</dc:title>
  <dc:creator>Windows User</dc:creator>
  <cp:lastModifiedBy>Windows User</cp:lastModifiedBy>
  <cp:revision>4</cp:revision>
  <dcterms:created xsi:type="dcterms:W3CDTF">2015-10-12T18:08:08Z</dcterms:created>
  <dcterms:modified xsi:type="dcterms:W3CDTF">2015-10-12T18:39:54Z</dcterms:modified>
</cp:coreProperties>
</file>