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BB1CD5-2C24-491B-ABC1-E0A22D9AE24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9E4045-C6F3-4B7B-A133-2EC60C94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2016224"/>
          </a:xfrm>
        </p:spPr>
        <p:txBody>
          <a:bodyPr/>
          <a:lstStyle/>
          <a:p>
            <a:pPr algn="ctr"/>
            <a:r>
              <a:rPr lang="ru-RU" dirty="0" smtClean="0"/>
              <a:t>Дифференциация звуков «Р»- «Л»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3685032"/>
            <a:ext cx="2664296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Учитель-логопед Н.О.Васильева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Анютка\64813080_1286109630_znena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906" y="2708920"/>
            <a:ext cx="3318692" cy="391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983480"/>
            <a:ext cx="4834880" cy="67776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Шоко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адный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то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т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логопед\логопедия\слова\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371537" cy="22651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Users\user\Desktop\логопед\логопедия\слова\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434143" cy="23042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23928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Ст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оительный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ан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509120"/>
            <a:ext cx="4834880" cy="9361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Ба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абанные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па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очки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логопед\логопедия\слова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5"/>
            <a:ext cx="3297570" cy="22012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user\Desktop\логопед\логопедия\слова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46" y="3645024"/>
            <a:ext cx="3293996" cy="22144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07904" y="16288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Бо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ьшой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компьюте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365104"/>
            <a:ext cx="4690864" cy="93610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Спо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тивный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ве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осипед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логопед\логопедия\слова\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521862" cy="23691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5" name="Picture 3" descr="C:\Users\user\Desktop\логопед\логопедия\слова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535458" cy="23783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67944" y="19888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Ста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ефон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149080"/>
            <a:ext cx="4546848" cy="9361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Акку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атная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тет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адь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огопед\логопедия\слова\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395184" cy="22722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099" name="Picture 3" descr="C:\Users\user\Desktop\логопед\логопедия\слова\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366067" cy="22498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184482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Се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к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149080"/>
            <a:ext cx="4330824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ябая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ку</a:t>
            </a:r>
            <a:r>
              <a:rPr lang="ru-RU" sz="2800" dirty="0" err="1" smtClean="0">
                <a:solidFill>
                  <a:srgbClr val="FF0000"/>
                </a:solidFill>
              </a:rPr>
              <a:t>?</a:t>
            </a:r>
            <a:r>
              <a:rPr lang="ru-RU" sz="2800" dirty="0" err="1" smtClean="0">
                <a:solidFill>
                  <a:schemeClr val="tx1"/>
                </a:solidFill>
              </a:rPr>
              <a:t>очка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огопед\логопедия\слова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812545" cy="25647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123" name="Picture 3" descr="C:\Users\user\Desktop\логопед\логопедия\слова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816424" cy="24992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3968" y="18448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Фа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фо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овый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</a:t>
            </a:r>
            <a:r>
              <a:rPr lang="ru-RU" sz="2800" b="1" dirty="0" err="1" smtClean="0">
                <a:solidFill>
                  <a:srgbClr val="FF0000"/>
                </a:solidFill>
              </a:rPr>
              <a:t>?</a:t>
            </a:r>
            <a:r>
              <a:rPr lang="ru-RU" sz="2800" b="1" dirty="0" err="1" smtClean="0"/>
              <a:t>виз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Чем отличаются звуки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«Р» –»Л»?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Анютка\64813080_1286109630_znenay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979" y="2060848"/>
            <a:ext cx="3684635" cy="435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35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Дифференциация звуков «Р»- «Л»</vt:lpstr>
      <vt:lpstr>Шоко?адный то?т</vt:lpstr>
      <vt:lpstr>Ба?абанные па?очки</vt:lpstr>
      <vt:lpstr>Спо?тивный ве?осипед</vt:lpstr>
      <vt:lpstr>Акку?атная тет?адь</vt:lpstr>
      <vt:lpstr>?ябая ку?очка</vt:lpstr>
      <vt:lpstr>Чем отличаются звуки  «Р» –»Л»?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«Р»- «Л»</dc:title>
  <dc:creator>user</dc:creator>
  <cp:lastModifiedBy>user</cp:lastModifiedBy>
  <cp:revision>4</cp:revision>
  <dcterms:created xsi:type="dcterms:W3CDTF">2015-04-21T23:48:20Z</dcterms:created>
  <dcterms:modified xsi:type="dcterms:W3CDTF">2015-04-27T03:21:00Z</dcterms:modified>
</cp:coreProperties>
</file>