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64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516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A003-89C1-4718-BC19-6A432A875A16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827E7-928A-438F-91AF-A5365ECF4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5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299DBF-0726-4B20-AF7D-AB15B32B86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06575-D9AF-40F1-96D8-442629FF8B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A1C2DA-D9D0-4E5C-BFD8-6F68F909C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32D50-E8E4-4542-BA48-A0E1CD2577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5FD21-EF7D-4A9C-9657-5ADD351F93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9D5133-7718-4DFA-A288-B353CB5487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9C1BA4-4CDF-49F2-928C-07DFED1E2E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5E6770-41CD-43C1-BE1E-5322C58A4A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9D8D69-47DA-467D-8A3C-E2CC984677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A58E7-F77C-454F-9B5C-29A4C8F484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DD42F-0A94-4174-B7C7-2E1B2D334A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D14682-A09D-4D82-AEBB-65F468945D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8E1C5A-FC26-42D6-9AE1-696911369B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5429E-383C-422F-AC85-4996910073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977A-B957-40B6-AAFC-AC807722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D69A09-3FCA-4D0E-A1C3-C7CAA537569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569AAD-B98F-4C99-B53C-D564D1837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6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gif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4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информационно-коммуникативных технологий и интернет технологий на уроках математики</a:t>
            </a:r>
            <a:endParaRPr lang="ru-RU" dirty="0"/>
          </a:p>
        </p:txBody>
      </p:sp>
      <p:pic>
        <p:nvPicPr>
          <p:cNvPr id="5" name="Рисунок 4" descr="H:\m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71942"/>
            <a:ext cx="2339984" cy="15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3" y="5786455"/>
            <a:ext cx="7143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785786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45434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Для построения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окружности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используют...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500042"/>
            <a:ext cx="1071570" cy="1071570"/>
          </a:xfrm>
          <a:prstGeom prst="rect">
            <a:avLst/>
          </a:prstGeom>
          <a:noFill/>
        </p:spPr>
      </p:pic>
      <p:pic>
        <p:nvPicPr>
          <p:cNvPr id="10244" name="Picture 2" descr="E:\ИринаМих\урок 2009\BD05097_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0438" y="1285875"/>
            <a:ext cx="2263775" cy="2328863"/>
          </a:xfrm>
        </p:spPr>
      </p:pic>
      <p:sp>
        <p:nvSpPr>
          <p:cNvPr id="7" name="Овал 6"/>
          <p:cNvSpPr/>
          <p:nvPr/>
        </p:nvSpPr>
        <p:spPr>
          <a:xfrm>
            <a:off x="1143000" y="2071688"/>
            <a:ext cx="2357438" cy="914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линейку</a:t>
            </a:r>
          </a:p>
        </p:txBody>
      </p:sp>
      <p:sp>
        <p:nvSpPr>
          <p:cNvPr id="9" name="Овал 8"/>
          <p:cNvSpPr/>
          <p:nvPr/>
        </p:nvSpPr>
        <p:spPr>
          <a:xfrm>
            <a:off x="1143000" y="3214688"/>
            <a:ext cx="2357438" cy="914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циркуль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071563" y="4286250"/>
            <a:ext cx="2428875" cy="914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угольник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0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Какой из отрезков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данной окружности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имеет наибольшую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длину?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12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1071570" cy="107157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715000" y="2071688"/>
            <a:ext cx="2357438" cy="914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643563" y="3214688"/>
            <a:ext cx="2357437" cy="914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диаметр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43563" y="4429125"/>
            <a:ext cx="2428875" cy="914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радиус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01024" y="5643578"/>
            <a:ext cx="714380" cy="61378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71563" y="5572125"/>
            <a:ext cx="230981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Правильно!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125" y="5572125"/>
            <a:ext cx="184943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Отлично!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7438" y="5000625"/>
            <a:ext cx="4614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Найдите на рисунке круг</a:t>
            </a:r>
            <a:endParaRPr lang="ru-RU" sz="3200" dirty="0">
              <a:latin typeface="Arial" charset="0"/>
              <a:cs typeface="+mn-cs"/>
            </a:endParaRPr>
          </a:p>
        </p:txBody>
      </p:sp>
      <p:pic>
        <p:nvPicPr>
          <p:cNvPr id="8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4500570"/>
            <a:ext cx="1428760" cy="142876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714375" y="1500188"/>
            <a:ext cx="2286000" cy="2214562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1571612"/>
            <a:ext cx="2286016" cy="221457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7938" y="2571750"/>
            <a:ext cx="2286000" cy="128587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01024" y="5643578"/>
            <a:ext cx="714380" cy="642942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86188" y="5857875"/>
            <a:ext cx="15811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ВЕРНО!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364331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переводе с греческого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название этого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отрезка - "спица колеса".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Что это за отрезок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70660" name="Содержимое 5"/>
          <p:cNvPicPr>
            <a:picLocks noGrp="1"/>
          </p:cNvPicPr>
          <p:nvPr>
            <p:ph sz="quarter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857500" y="5000625"/>
            <a:ext cx="2571750" cy="1500188"/>
          </a:xfrm>
        </p:spPr>
      </p:pic>
      <p:pic>
        <p:nvPicPr>
          <p:cNvPr id="5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0"/>
            <a:ext cx="785818" cy="78581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57250" y="2000250"/>
            <a:ext cx="235743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хорда</a:t>
            </a:r>
          </a:p>
        </p:txBody>
      </p:sp>
      <p:sp>
        <p:nvSpPr>
          <p:cNvPr id="9" name="Овал 8"/>
          <p:cNvSpPr/>
          <p:nvPr/>
        </p:nvSpPr>
        <p:spPr>
          <a:xfrm>
            <a:off x="857250" y="3286125"/>
            <a:ext cx="235743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диаметр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813" y="4500563"/>
            <a:ext cx="2428875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радиус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1431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Отрезок, соединяющий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две точки окружности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и не проходящий через центр, называется...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12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214290"/>
            <a:ext cx="785818" cy="78581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072063" y="1857375"/>
            <a:ext cx="2357437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00625" y="2928938"/>
            <a:ext cx="235743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диаметр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00625" y="4214813"/>
            <a:ext cx="235743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радиус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858148" y="5643578"/>
            <a:ext cx="857256" cy="756664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304" name="Содержимое 5"/>
          <p:cNvPicPr>
            <a:picLocks noGrp="1"/>
          </p:cNvPicPr>
          <p:nvPr>
            <p:ph sz="quarter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71813" y="1500188"/>
            <a:ext cx="2214562" cy="1643062"/>
          </a:xfrm>
        </p:spPr>
      </p:pic>
      <p:sp>
        <p:nvSpPr>
          <p:cNvPr id="17" name="TextBox 16"/>
          <p:cNvSpPr txBox="1"/>
          <p:nvPr/>
        </p:nvSpPr>
        <p:spPr>
          <a:xfrm>
            <a:off x="3929058" y="3286124"/>
            <a:ext cx="518925" cy="31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Правильно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2462" y="2500306"/>
            <a:ext cx="585738" cy="2097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Класс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34896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7813"/>
            <a:ext cx="76866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Радиус-это отрезок, соединяющий центр окружности с...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5"/>
          <p:cNvPicPr>
            <a:picLocks noGrp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572000"/>
            <a:ext cx="2500313" cy="1822450"/>
          </a:xfrm>
        </p:spPr>
      </p:pic>
      <p:pic>
        <p:nvPicPr>
          <p:cNvPr id="5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428604"/>
            <a:ext cx="685800" cy="685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313" y="1785938"/>
            <a:ext cx="407193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Любой точкой на окружности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0" y="3071813"/>
            <a:ext cx="407193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Любой точкой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4286250"/>
            <a:ext cx="407193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Любой точкой внутри окружности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5715016"/>
            <a:ext cx="828102" cy="756664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3313" y="5715000"/>
            <a:ext cx="1933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Ты гений!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3429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Радиус окружности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равен 2 см.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Найдите диаметр.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14678" y="4143380"/>
            <a:ext cx="2286016" cy="1643074"/>
          </a:xfrm>
        </p:spPr>
      </p:pic>
      <p:pic>
        <p:nvPicPr>
          <p:cNvPr id="5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500042"/>
            <a:ext cx="685800" cy="685800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72462" y="5643578"/>
            <a:ext cx="756664" cy="756664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714500"/>
            <a:ext cx="2214563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4см</a:t>
            </a:r>
          </a:p>
        </p:txBody>
      </p:sp>
      <p:sp>
        <p:nvSpPr>
          <p:cNvPr id="19" name="Овал 18"/>
          <p:cNvSpPr/>
          <p:nvPr/>
        </p:nvSpPr>
        <p:spPr>
          <a:xfrm>
            <a:off x="857250" y="2857500"/>
            <a:ext cx="2286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3</a:t>
            </a:r>
            <a:r>
              <a:rPr lang="ru-RU" sz="3200" b="1" dirty="0"/>
              <a:t>см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857250" y="4143375"/>
            <a:ext cx="23574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1,5</a:t>
            </a:r>
            <a:r>
              <a:rPr lang="ru-RU" sz="2800" b="1" dirty="0"/>
              <a:t>см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1431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Диаметр окружности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равен 8 дм.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Найдите радиус.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23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4876" y="785794"/>
            <a:ext cx="685800" cy="68580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5429250" y="1928813"/>
            <a:ext cx="2214563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4</a:t>
            </a:r>
            <a:r>
              <a:rPr lang="ru-RU" sz="3200" b="1" dirty="0"/>
              <a:t>см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5429250" y="3071813"/>
            <a:ext cx="2214563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16</a:t>
            </a:r>
            <a:r>
              <a:rPr lang="ru-RU" sz="3200" b="1" dirty="0"/>
              <a:t>дм</a:t>
            </a:r>
          </a:p>
        </p:txBody>
      </p:sp>
      <p:sp>
        <p:nvSpPr>
          <p:cNvPr id="26" name="Овал 25"/>
          <p:cNvSpPr/>
          <p:nvPr/>
        </p:nvSpPr>
        <p:spPr>
          <a:xfrm>
            <a:off x="5429250" y="4286250"/>
            <a:ext cx="2214563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4</a:t>
            </a:r>
            <a:r>
              <a:rPr lang="ru-RU" sz="3200" b="1" dirty="0"/>
              <a:t>дм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25" y="5929313"/>
            <a:ext cx="2159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МОЛОДЕЦ!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25" y="5786438"/>
            <a:ext cx="28987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Очень хорошо!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>
                <a:solidFill>
                  <a:srgbClr val="00B050"/>
                </a:solidFill>
              </a:rPr>
              <a:t>Среди знакомых предметов найди те,</a:t>
            </a:r>
            <a:br>
              <a:rPr lang="ru-RU" sz="2700" b="1" smtClean="0">
                <a:solidFill>
                  <a:srgbClr val="00B050"/>
                </a:solidFill>
              </a:rPr>
            </a:br>
            <a:r>
              <a:rPr lang="ru-RU" sz="2700" b="1" smtClean="0">
                <a:solidFill>
                  <a:srgbClr val="00B050"/>
                </a:solidFill>
              </a:rPr>
              <a:t>которые содержат окружности и круги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757488" cy="1900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24" name="Picture 2">
            <a:hlinkClick r:id="rId3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57875" y="1714500"/>
            <a:ext cx="2667000" cy="1809750"/>
          </a:xfrm>
          <a:effectLst>
            <a:softEdge rad="112500"/>
          </a:effectLst>
        </p:spPr>
      </p:pic>
      <p:pic>
        <p:nvPicPr>
          <p:cNvPr id="8090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00438" y="1500188"/>
            <a:ext cx="2198687" cy="2189162"/>
          </a:xfrm>
        </p:spPr>
      </p:pic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1571625"/>
            <a:ext cx="2571750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3786188"/>
            <a:ext cx="3786187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21D3B"/>
              </a:clrFrom>
              <a:clrTo>
                <a:srgbClr val="121D3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876"/>
            <a:ext cx="135255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571876"/>
            <a:ext cx="13144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4438" y="6215063"/>
            <a:ext cx="1328737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СУПЕР!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75" y="6215063"/>
            <a:ext cx="18748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МОЛОДЕЦ!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9250" y="6215063"/>
            <a:ext cx="16081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Отлично!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625" y="6215063"/>
            <a:ext cx="135255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КЛАСС!</a:t>
            </a:r>
          </a:p>
        </p:txBody>
      </p:sp>
      <p:pic>
        <p:nvPicPr>
          <p:cNvPr id="15374" name="Picture 20" descr="C:\Documents and Settings\Администратор\Рабочий стол\Мультфильмы в Теремке._files\ч_files\paravoz0.gif"/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357188"/>
            <a:ext cx="6667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1571625"/>
            <a:ext cx="7858125" cy="4530725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Попробуй </a:t>
            </a:r>
            <a:r>
              <a:rPr lang="ru-RU" sz="5400" b="1" dirty="0" smtClean="0">
                <a:solidFill>
                  <a:srgbClr val="FF0000"/>
                </a:solidFill>
                <a:latin typeface="a_CooperBlackRg" pitchFamily="18" charset="-52"/>
              </a:rPr>
              <a:t>ещё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latin typeface="a_CooperBlackRg" pitchFamily="18" charset="-52"/>
              </a:rPr>
              <a:t>раз</a:t>
            </a:r>
            <a:endParaRPr lang="ru-RU" sz="5400" b="1" dirty="0">
              <a:solidFill>
                <a:srgbClr val="FFFF00"/>
              </a:solidFill>
              <a:latin typeface="a_CooperBlackRg" pitchFamily="18" charset="-52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72462" y="5643578"/>
            <a:ext cx="828134" cy="756664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0" name="Picture 16" descr="E:\ИринаМих\урок 2009\animated_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75"/>
            <a:ext cx="821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357438"/>
            <a:ext cx="2860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E:\ИринаМих\2color_00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088" y="285750"/>
            <a:ext cx="4506912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214688" y="1785938"/>
            <a:ext cx="2878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77893"/>
                </a:solidFill>
                <a:latin typeface="Calibri" pitchFamily="34" charset="0"/>
              </a:rPr>
              <a:t>Награждается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786063" y="3357563"/>
            <a:ext cx="3324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677893"/>
                </a:solidFill>
                <a:latin typeface="Calibri" pitchFamily="34" charset="0"/>
              </a:rPr>
              <a:t>За успешное освоение темы </a:t>
            </a:r>
          </a:p>
          <a:p>
            <a:pPr algn="ctr"/>
            <a:r>
              <a:rPr lang="ru-RU">
                <a:solidFill>
                  <a:srgbClr val="677893"/>
                </a:solidFill>
                <a:latin typeface="Calibri" pitchFamily="34" charset="0"/>
              </a:rPr>
              <a:t>« Окружность.</a:t>
            </a:r>
          </a:p>
          <a:p>
            <a:pPr algn="ctr"/>
            <a:r>
              <a:rPr lang="ru-RU">
                <a:solidFill>
                  <a:srgbClr val="677893"/>
                </a:solidFill>
                <a:latin typeface="Calibri" pitchFamily="34" charset="0"/>
              </a:rPr>
              <a:t> Длина окружности. Круг.»</a:t>
            </a:r>
          </a:p>
        </p:txBody>
      </p:sp>
      <p:pic>
        <p:nvPicPr>
          <p:cNvPr id="2054" name="Picture 20" descr="C:\Documents and Settings\Администратор\Рабочий стол\Мультфильмы в Теремке._files\ч_files\paravoz0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85750"/>
            <a:ext cx="6667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9218" name="TextBox1" r:id="rId2" imgW="3676680" imgH="428760"/>
        </mc:Choice>
        <mc:Fallback>
          <p:control name="TextBox1" r:id="rId2" imgW="367668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775" y="2636838"/>
                  <a:ext cx="3671888" cy="431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Средство для изготовления раздаточного дидактического материала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Тест №2  «Отрезок»</a:t>
            </a:r>
            <a:endParaRPr lang="ru-RU" dirty="0" smtClean="0"/>
          </a:p>
          <a:p>
            <a:r>
              <a:rPr lang="ru-RU" dirty="0" smtClean="0"/>
              <a:t>1. Одна сторона прямоугольника равна 4 см, а другая – 7 см. Найдите периметр.</a:t>
            </a:r>
          </a:p>
          <a:p>
            <a:r>
              <a:rPr lang="ru-RU" dirty="0" smtClean="0"/>
              <a:t>а) 23 см;		б) 22 см;		в) 11 см</a:t>
            </a:r>
          </a:p>
          <a:p>
            <a:r>
              <a:rPr lang="ru-RU" dirty="0" smtClean="0"/>
              <a:t>2. </a:t>
            </a:r>
            <a:r>
              <a:rPr lang="ru-RU" i="1" dirty="0" smtClean="0"/>
              <a:t>АС</a:t>
            </a:r>
            <a:r>
              <a:rPr lang="ru-RU" dirty="0" smtClean="0"/>
              <a:t> = 11 см, </a:t>
            </a:r>
            <a:r>
              <a:rPr lang="ru-RU" i="1" dirty="0" smtClean="0"/>
              <a:t>ВС</a:t>
            </a:r>
            <a:r>
              <a:rPr lang="ru-RU" dirty="0" smtClean="0"/>
              <a:t> = 7 см, </a:t>
            </a:r>
            <a:r>
              <a:rPr lang="ru-RU" i="1" dirty="0" smtClean="0"/>
              <a:t>АВ</a:t>
            </a:r>
            <a:r>
              <a:rPr lang="ru-RU" dirty="0" smtClean="0"/>
              <a:t> – ?</a:t>
            </a:r>
          </a:p>
          <a:p>
            <a:r>
              <a:rPr lang="ru-RU" dirty="0" smtClean="0"/>
              <a:t>а) 18 см;		б) 4 см;		в) 20 см.</a:t>
            </a:r>
          </a:p>
          <a:p>
            <a:r>
              <a:rPr lang="ru-RU" dirty="0" smtClean="0"/>
              <a:t>3. Не выполняя сложения, ответьте на вопрос, какая из сумм больше: 361 + 857 или 267 + 567?</a:t>
            </a:r>
          </a:p>
          <a:p>
            <a:r>
              <a:rPr lang="ru-RU" dirty="0" smtClean="0"/>
              <a:t>          а) первая;		б) равны;		в) вторая.</a:t>
            </a:r>
          </a:p>
          <a:p>
            <a:r>
              <a:rPr lang="ru-RU" dirty="0" smtClean="0"/>
              <a:t>_____________________________________________________________________________</a:t>
            </a:r>
          </a:p>
          <a:p>
            <a:r>
              <a:rPr lang="ru-RU" b="1" dirty="0" smtClean="0"/>
              <a:t>Тест №3  «Вычитание натуральных чисел»</a:t>
            </a:r>
            <a:endParaRPr lang="ru-RU" dirty="0" smtClean="0"/>
          </a:p>
          <a:p>
            <a:r>
              <a:rPr lang="ru-RU" dirty="0" smtClean="0"/>
              <a:t>1) В примере 48 – 16 = 32 число 16 является…</a:t>
            </a:r>
          </a:p>
          <a:p>
            <a:r>
              <a:rPr lang="ru-RU" dirty="0" smtClean="0"/>
              <a:t>   а) разностью;	б) уменьшаемым;		в) вычитаемым.</a:t>
            </a:r>
          </a:p>
          <a:p>
            <a:r>
              <a:rPr lang="ru-RU" dirty="0" smtClean="0"/>
              <a:t>2) Разность двух чисел 65 и 37 равна…</a:t>
            </a:r>
          </a:p>
          <a:p>
            <a:r>
              <a:rPr lang="ru-RU" dirty="0" smtClean="0"/>
              <a:t>             а) 32;		б) 28;				в) 13.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использования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Использование прикладного программного обеспечения по математике.</a:t>
            </a:r>
          </a:p>
          <a:p>
            <a:endParaRPr lang="ru-RU" dirty="0"/>
          </a:p>
        </p:txBody>
      </p:sp>
      <p:pic>
        <p:nvPicPr>
          <p:cNvPr id="5" name="Рисунок 4" descr="H:\5b36e0d013c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28574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38150_0-550-7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2928958" cy="2928958"/>
          </a:xfrm>
          <a:prstGeom prst="rect">
            <a:avLst/>
          </a:prstGeom>
          <a:noFill/>
        </p:spPr>
      </p:pic>
      <p:pic>
        <p:nvPicPr>
          <p:cNvPr id="1030" name="Picture 6" descr="H:\14144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0" y="321468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Средство эмоциональной разгрузки </a:t>
            </a:r>
            <a:endParaRPr lang="ru-RU" dirty="0"/>
          </a:p>
        </p:txBody>
      </p:sp>
      <p:pic>
        <p:nvPicPr>
          <p:cNvPr id="4" name="Содержимое 3" descr="J023305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71612"/>
            <a:ext cx="3643338" cy="3929090"/>
          </a:xfrm>
          <a:prstGeom prst="rect">
            <a:avLst/>
          </a:prstGeom>
          <a:noFill/>
        </p:spPr>
      </p:pic>
      <p:pic>
        <p:nvPicPr>
          <p:cNvPr id="6" name="Рисунок 5" descr="J02328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85752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E:\ИринаМих\template_oval_gree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1285852" y="1714488"/>
            <a:ext cx="6262619" cy="4268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Заголовок 7"/>
          <p:cNvSpPr>
            <a:spLocks noGrp="1"/>
          </p:cNvSpPr>
          <p:nvPr>
            <p:ph type="ctrTitle"/>
          </p:nvPr>
        </p:nvSpPr>
        <p:spPr>
          <a:xfrm>
            <a:off x="1714500" y="4572000"/>
            <a:ext cx="6172200" cy="1428750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</a:rPr>
              <a:t>Тест по теме: Окружность и круг</a:t>
            </a:r>
          </a:p>
        </p:txBody>
      </p:sp>
      <p:pic>
        <p:nvPicPr>
          <p:cNvPr id="5126" name="Picture 9" descr="C:\Documents and Settings\Ирина Михайловна\Рабочий стол\z4b6fb9f0409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3"/>
            <a:ext cx="8858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183" b="35"/>
          <a:stretch>
            <a:fillRect/>
          </a:stretch>
        </p:blipFill>
        <p:spPr bwMode="auto">
          <a:xfrm>
            <a:off x="5357818" y="0"/>
            <a:ext cx="3588455" cy="30003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07156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Станция   </a:t>
            </a:r>
            <a:r>
              <a:rPr lang="ru-RU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тестовая</a:t>
            </a:r>
            <a:endParaRPr lang="ru-RU" sz="8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144000" y="4735513"/>
          <a:ext cx="1928813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5" imgW="6091560" imgH="6691680" progId="">
                  <p:embed/>
                </p:oleObj>
              </mc:Choice>
              <mc:Fallback>
                <p:oleObj name="CorelDRAW" r:id="rId5" imgW="6091560" imgH="6691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735513"/>
                        <a:ext cx="1928813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>
            <a:off x="9144000" y="5357813"/>
            <a:ext cx="5143500" cy="12001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Выполни тесты,  кликнув мышкой на верный ответ.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500063" y="30003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Теперь ты знаешь что такое окружность и круг. Что называется  хордой, радиусом и диаметром окружности. Познакомился с числом </a:t>
            </a:r>
            <a:r>
              <a:rPr lang="ru-RU" sz="2400" dirty="0">
                <a:latin typeface="Calibri" pitchFamily="34" charset="0"/>
                <a:sym typeface="Symbol" pitchFamily="18" charset="2"/>
              </a:rPr>
              <a:t>.  Научился находить длину окружности. А теперь  проверь себя.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148 L -0.8967 0.014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00" y="-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0.03148 L -0.67882 0.019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37147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 называется отрезок, соединяющий центр окружности с любой точкой окружности?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20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542900"/>
            <a:ext cx="857256" cy="857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88" y="1928813"/>
            <a:ext cx="2857500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диаметр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8" y="3000375"/>
            <a:ext cx="2857500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радиус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4143375"/>
            <a:ext cx="2857500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хорда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357188"/>
            <a:ext cx="3786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Какой из данных предметов имеет форму окружности?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11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4810" y="571480"/>
            <a:ext cx="685800" cy="685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0" y="1857375"/>
            <a:ext cx="264318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блин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4143375"/>
            <a:ext cx="264318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обруч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000" y="2928938"/>
            <a:ext cx="264318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_CooperBlackRg" pitchFamily="18" charset="-52"/>
              </a:rPr>
              <a:t>часы</a:t>
            </a:r>
          </a:p>
        </p:txBody>
      </p:sp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>
            <a:off x="8072462" y="5715016"/>
            <a:ext cx="642942" cy="61378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0" y="5500688"/>
            <a:ext cx="178276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Молодец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9313" y="5429250"/>
            <a:ext cx="1728787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Отлично</a:t>
            </a:r>
          </a:p>
        </p:txBody>
      </p:sp>
      <p:pic>
        <p:nvPicPr>
          <p:cNvPr id="19" name="Picture 5" descr="H:\ИринаМих\АНИМАЦИЯ\дети\a3be690535b275d3a3afdf50a72ecd4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0719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7813"/>
            <a:ext cx="79009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Центр окружности - это...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714356"/>
            <a:ext cx="685800" cy="685800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01024" y="5715016"/>
            <a:ext cx="714380" cy="61378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85875" y="2214563"/>
            <a:ext cx="1857375" cy="17859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3786188" y="3786188"/>
            <a:ext cx="2286000" cy="2143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отрезок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86500" y="2286000"/>
            <a:ext cx="2000250" cy="20002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0" y="1500188"/>
            <a:ext cx="185261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Здорово!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572250" y="928688"/>
            <a:ext cx="1714500" cy="1643062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8" y="857250"/>
            <a:ext cx="1714500" cy="1714500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2"/>
          </p:cNvCxnSpPr>
          <p:nvPr/>
        </p:nvCxnSpPr>
        <p:spPr>
          <a:xfrm rot="10800000" flipH="1">
            <a:off x="3786188" y="1000125"/>
            <a:ext cx="1357312" cy="7143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643438" y="1643063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00250" y="1643063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86625" y="1643063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5"/>
            <a:endCxn id="20" idx="5"/>
          </p:cNvCxnSpPr>
          <p:nvPr/>
        </p:nvCxnSpPr>
        <p:spPr>
          <a:xfrm rot="16200000" flipH="1">
            <a:off x="7439819" y="1734344"/>
            <a:ext cx="565150" cy="627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02" y="0"/>
            <a:ext cx="1285860" cy="128586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14414" y="857232"/>
            <a:ext cx="1665219" cy="166521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762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2214563" y="342900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На каком рисунке изображен диаметр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окружности?</a:t>
            </a:r>
            <a:endParaRPr lang="ru-RU" sz="3200" dirty="0">
              <a:latin typeface="Arial" charset="0"/>
              <a:cs typeface="+mn-cs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072462" y="5643578"/>
            <a:ext cx="642942" cy="685226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86125" y="5429250"/>
            <a:ext cx="19018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Молодец!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3" y="1000125"/>
            <a:ext cx="49291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Подсчитайте количество восьмерок на рисунке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768" y="414338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768" y="3214686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72132" y="4071942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72132" y="314324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57950" y="457200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50" y="271462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3643314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40" name="Picture 3" descr="E:\ИринаМих\урок 2009\PE02606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85750"/>
            <a:ext cx="37893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E:\ИринаМих\урок 2009\000044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00496" y="1285860"/>
            <a:ext cx="685800" cy="6858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143375" y="27860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5" y="40005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4813" y="52149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125" y="4071938"/>
            <a:ext cx="15938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Верно!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458200" y="6215063"/>
            <a:ext cx="685800" cy="642937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313</Words>
  <Application>Microsoft Office PowerPoint</Application>
  <PresentationFormat>Экран (4:3)</PresentationFormat>
  <Paragraphs>113</Paragraphs>
  <Slides>19</Slides>
  <Notes>14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CorelDRAW</vt:lpstr>
      <vt:lpstr>Использование информационно-коммуникативных технологий и интернет технологий на уроках математики</vt:lpstr>
      <vt:lpstr>Направления использования компьютера</vt:lpstr>
      <vt:lpstr>Средство эмоциональной разгрузки </vt:lpstr>
      <vt:lpstr>Тест по теме: Окружность и круг</vt:lpstr>
      <vt:lpstr>Станция   тестовая</vt:lpstr>
      <vt:lpstr>Как называется отрезок, соединяющий центр окружности с любой точкой окружности?</vt:lpstr>
      <vt:lpstr> Центр окружности - это...</vt:lpstr>
      <vt:lpstr>Презентация PowerPoint</vt:lpstr>
      <vt:lpstr>Подсчитайте количество восьмерок на рисунке</vt:lpstr>
      <vt:lpstr>Для построения  окружности  используют...</vt:lpstr>
      <vt:lpstr>Презентация PowerPoint</vt:lpstr>
      <vt:lpstr>В переводе с греческого  название этого  отрезка - "спица колеса".  Что это за отрезок?</vt:lpstr>
      <vt:lpstr>Радиус-это отрезок, соединяющий центр окружности с... </vt:lpstr>
      <vt:lpstr>Радиус окружности  равен 2 см.  Найдите диаметр.</vt:lpstr>
      <vt:lpstr>Среди знакомых предметов найди те, которые содержат окружности и круги</vt:lpstr>
      <vt:lpstr>Презентация PowerPoint</vt:lpstr>
      <vt:lpstr>Презентация PowerPoint</vt:lpstr>
      <vt:lpstr>Средство для изготовления раздаточного дидактического материала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информационно-коммуникативных технологий и интернет технологий на уроках математики</dc:title>
  <dc:creator>Александр</dc:creator>
  <cp:lastModifiedBy>ЛВ</cp:lastModifiedBy>
  <cp:revision>11</cp:revision>
  <dcterms:created xsi:type="dcterms:W3CDTF">2011-05-22T10:44:20Z</dcterms:created>
  <dcterms:modified xsi:type="dcterms:W3CDTF">2015-12-19T14:05:32Z</dcterms:modified>
</cp:coreProperties>
</file>