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Надюшка\Мои документы\Мои рисунки\5faeebb79681bc93ab8d24cc28fef5e3_slideshow_b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492" y="0"/>
            <a:ext cx="9169400" cy="709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73100" y="2204864"/>
            <a:ext cx="7772400" cy="1470025"/>
          </a:xfrm>
        </p:spPr>
        <p:txBody>
          <a:bodyPr>
            <a:noAutofit/>
          </a:bodyPr>
          <a:lstStyle/>
          <a:p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Тихоокеанский оптоволоконный кабель</a:t>
            </a:r>
            <a:endParaRPr lang="ru-RU" sz="4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11760" y="4797152"/>
            <a:ext cx="45720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Автор: </a:t>
            </a:r>
            <a:r>
              <a:rPr lang="ru-RU" dirty="0" err="1">
                <a:latin typeface="Times New Roman"/>
                <a:ea typeface="Times New Roman"/>
              </a:rPr>
              <a:t>Рыпова</a:t>
            </a:r>
            <a:r>
              <a:rPr lang="ru-RU" dirty="0">
                <a:latin typeface="Times New Roman"/>
                <a:ea typeface="Times New Roman"/>
              </a:rPr>
              <a:t> Надежда Александровна</a:t>
            </a:r>
            <a:endParaRPr lang="ru-RU" sz="1600" dirty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Филиал МБОУ Сосновская СШ №2 «</a:t>
            </a:r>
            <a:r>
              <a:rPr lang="ru-RU" dirty="0" err="1">
                <a:latin typeface="Times New Roman"/>
                <a:ea typeface="Times New Roman"/>
              </a:rPr>
              <a:t>Крутецкая</a:t>
            </a:r>
            <a:r>
              <a:rPr lang="ru-RU" dirty="0">
                <a:latin typeface="Times New Roman"/>
                <a:ea typeface="Times New Roman"/>
              </a:rPr>
              <a:t> ОШ»</a:t>
            </a:r>
            <a:endParaRPr lang="ru-RU" sz="1600" dirty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Учитель </a:t>
            </a:r>
            <a:r>
              <a:rPr lang="ru-RU" dirty="0" smtClean="0">
                <a:latin typeface="Times New Roman"/>
                <a:ea typeface="Times New Roman"/>
              </a:rPr>
              <a:t>физики и информатики</a:t>
            </a:r>
            <a:endParaRPr lang="ru-RU" sz="1600" dirty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1600" b="1" dirty="0">
                <a:latin typeface="Times New Roman"/>
                <a:ea typeface="Times New Roman"/>
              </a:rPr>
              <a:t> </a:t>
            </a:r>
            <a:endParaRPr lang="ru-RU" sz="16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8868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3000"/>
            <a:lum/>
          </a:blip>
          <a:srcRect/>
          <a:stretch>
            <a:fillRect l="-62000" r="-6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8629" y="1456621"/>
            <a:ext cx="79208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/>
              <a:t>-Длина кабеля составила 18 тысяч километров, стоимость проекта - полмиллиарда долларов. Максимальная пропускная способность кабеля - шесть </a:t>
            </a:r>
            <a:r>
              <a:rPr lang="ru-RU" sz="2800" i="1" dirty="0" err="1"/>
              <a:t>терабит</a:t>
            </a:r>
            <a:r>
              <a:rPr lang="ru-RU" sz="2800" i="1" dirty="0"/>
              <a:t> в секунду.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3620" y="3933056"/>
            <a:ext cx="83529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smtClean="0"/>
              <a:t>-Проектировка </a:t>
            </a:r>
            <a:r>
              <a:rPr lang="ru-RU" sz="2800" i="1" dirty="0" err="1"/>
              <a:t>Trans-Pacific</a:t>
            </a:r>
            <a:r>
              <a:rPr lang="ru-RU" sz="2800" i="1" dirty="0"/>
              <a:t> </a:t>
            </a:r>
            <a:r>
              <a:rPr lang="ru-RU" sz="2800" i="1" dirty="0" err="1"/>
              <a:t>Express</a:t>
            </a:r>
            <a:r>
              <a:rPr lang="ru-RU" sz="2800" i="1" dirty="0"/>
              <a:t> была начата в 2006 году, когда после землетрясения на Тайване были повреждены несколько кабелей, в результате чего большинство азиатских стран остались без связи и интернета.</a:t>
            </a:r>
          </a:p>
        </p:txBody>
      </p:sp>
    </p:spTree>
    <p:extLst>
      <p:ext uri="{BB962C8B-B14F-4D97-AF65-F5344CB8AC3E}">
        <p14:creationId xmlns:p14="http://schemas.microsoft.com/office/powerpoint/2010/main" val="121621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8789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Оптоволоконный кабель</a:t>
            </a:r>
            <a:endParaRPr lang="ru-RU" sz="4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988840"/>
            <a:ext cx="8208912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 err="1" smtClean="0"/>
              <a:t>Опти́ческое</a:t>
            </a:r>
            <a:r>
              <a:rPr lang="ru-RU" sz="3200" i="1" dirty="0" smtClean="0"/>
              <a:t> волокно́ — </a:t>
            </a:r>
            <a:r>
              <a:rPr lang="ru-RU" sz="3200" i="1" dirty="0"/>
              <a:t>нить из оптически прозрачного материала (стекло, пластик), используемая для переноса света внутри себя посредством полного внутреннего отражения</a:t>
            </a:r>
            <a:r>
              <a:rPr lang="ru-RU" sz="2800" i="1" dirty="0"/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67256" y="1124744"/>
            <a:ext cx="86252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/>
              <a:t>Что же такое оптоволоконный кабель и для чего он нужен?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59530" y="4785666"/>
            <a:ext cx="82089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/>
              <a:t>Оптоволоконные линии предназначены для перемещения больших объемов данных на очень высоких скоростях.</a:t>
            </a:r>
          </a:p>
        </p:txBody>
      </p:sp>
    </p:spTree>
    <p:extLst>
      <p:ext uri="{BB962C8B-B14F-4D97-AF65-F5344CB8AC3E}">
        <p14:creationId xmlns:p14="http://schemas.microsoft.com/office/powerpoint/2010/main" val="117956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История волоконно-оптических систем связи</a:t>
            </a:r>
            <a:endParaRPr lang="ru-RU" sz="4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916832"/>
            <a:ext cx="842493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/>
              <a:t>-</a:t>
            </a:r>
            <a:r>
              <a:rPr lang="ru-RU" sz="2800" i="1" dirty="0" smtClean="0"/>
              <a:t>Волоконная </a:t>
            </a:r>
            <a:r>
              <a:rPr lang="ru-RU" sz="2800" i="1" dirty="0"/>
              <a:t>оптика, как оригинальное направление техники, возникла в начале 50-х годов</a:t>
            </a:r>
            <a:r>
              <a:rPr lang="ru-RU" sz="2800" i="1" dirty="0" smtClean="0"/>
              <a:t>.</a:t>
            </a:r>
          </a:p>
          <a:p>
            <a:endParaRPr lang="ru-RU" sz="2800" i="1" dirty="0"/>
          </a:p>
          <a:p>
            <a:r>
              <a:rPr lang="ru-RU" sz="2800" i="1" dirty="0"/>
              <a:t>-В 1966 г. была высказана идея о принципиальной возможности использования волоконных </a:t>
            </a:r>
            <a:r>
              <a:rPr lang="ru-RU" sz="2800" i="1" dirty="0" err="1"/>
              <a:t>световодов</a:t>
            </a:r>
            <a:r>
              <a:rPr lang="ru-RU" sz="2800" i="1" dirty="0"/>
              <a:t> для целей связи. </a:t>
            </a:r>
            <a:endParaRPr lang="ru-RU" sz="2800" i="1" dirty="0" smtClean="0"/>
          </a:p>
          <a:p>
            <a:endParaRPr lang="ru-RU" sz="2800" i="1" dirty="0"/>
          </a:p>
          <a:p>
            <a:r>
              <a:rPr lang="ru-RU" sz="2800" i="1" dirty="0"/>
              <a:t>-в 1973–1974 гг. расстояние, которое луч мог пройти по волокну, достигло 20 км, а к началу 80-х годов превысило 200 км. </a:t>
            </a:r>
          </a:p>
        </p:txBody>
      </p:sp>
    </p:spTree>
    <p:extLst>
      <p:ext uri="{BB962C8B-B14F-4D97-AF65-F5344CB8AC3E}">
        <p14:creationId xmlns:p14="http://schemas.microsoft.com/office/powerpoint/2010/main" val="140523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Стоимостный фактор</a:t>
            </a:r>
            <a:endParaRPr lang="ru-RU" sz="4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 descr="C:\Documents and Settings\Надюшка\Мои документы\Мои рисунки\IDROF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700808"/>
            <a:ext cx="6585161" cy="4610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605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1000"/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Прокладка оптоволокна через водные препятствия</a:t>
            </a:r>
            <a:endParaRPr lang="ru-RU" sz="4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846780"/>
            <a:ext cx="892899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/>
              <a:t>Самым дорогостоящим способом организации оптоволоконных линий связи считается прокладка оптического кабеля через водные препятствия.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3229819"/>
            <a:ext cx="849694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/>
              <a:t>Современные технологии монтажа волоконно-оптических  линий связи дают возможность осуществлять прокладку кабеля даже по морскому или океаническому дну.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5301208"/>
            <a:ext cx="83529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/>
              <a:t>Особую трудность составляет ремонт морской оптической линии связи. </a:t>
            </a:r>
          </a:p>
        </p:txBody>
      </p:sp>
    </p:spTree>
    <p:extLst>
      <p:ext uri="{BB962C8B-B14F-4D97-AF65-F5344CB8AC3E}">
        <p14:creationId xmlns:p14="http://schemas.microsoft.com/office/powerpoint/2010/main" val="303520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0751" y="269776"/>
            <a:ext cx="8229600" cy="1143000"/>
          </a:xfrm>
        </p:spPr>
        <p:txBody>
          <a:bodyPr>
            <a:normAutofit/>
          </a:bodyPr>
          <a:lstStyle/>
          <a:p>
            <a:r>
              <a:rPr lang="ru-RU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Паутина под водой</a:t>
            </a:r>
            <a:endParaRPr lang="ru-RU" sz="4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2204864"/>
            <a:ext cx="87129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 smtClean="0"/>
              <a:t>Каждый </a:t>
            </a:r>
            <a:r>
              <a:rPr lang="ru-RU" sz="3200" i="1" dirty="0"/>
              <a:t>бит информации, прежде чем стать эфирным электромагнитным излучением, обязательно проделывает неблизкий путь по проводам, большая часть которых проложена по океанскому дну</a:t>
            </a:r>
          </a:p>
        </p:txBody>
      </p:sp>
    </p:spTree>
    <p:extLst>
      <p:ext uri="{BB962C8B-B14F-4D97-AF65-F5344CB8AC3E}">
        <p14:creationId xmlns:p14="http://schemas.microsoft.com/office/powerpoint/2010/main" val="259690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2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Дело техники</a:t>
            </a:r>
            <a:endParaRPr lang="ru-RU" sz="4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412776"/>
            <a:ext cx="842493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/>
              <a:t>Создание подводной кабельной системы – сложнейшая операция, выполняемая профессионалами экстра-класса в экстремальных условиях с хирургической точностью.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13264" y="3429000"/>
            <a:ext cx="84249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/>
              <a:t>Когда на пути прокладки оказываются более серьезные препятствия, инженеры используют арочные системы перехода.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5085184"/>
            <a:ext cx="84146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/>
              <a:t>При наличии «попутных» трубопроводов кабель закрепляется на них специальными клипсами. </a:t>
            </a:r>
          </a:p>
        </p:txBody>
      </p:sp>
    </p:spTree>
    <p:extLst>
      <p:ext uri="{BB962C8B-B14F-4D97-AF65-F5344CB8AC3E}">
        <p14:creationId xmlns:p14="http://schemas.microsoft.com/office/powerpoint/2010/main" val="3049383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620688"/>
            <a:ext cx="84969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/>
              <a:t>А не проще ли запустить на орбиту пару спутников, спросите вы? Не проще. Скорости не те – мегабиты в секунду для XXI века уже не годятся. Да и гигабиты – тоже. Подводные </a:t>
            </a:r>
            <a:r>
              <a:rPr lang="ru-RU" sz="3200" i="1" dirty="0" err="1"/>
              <a:t>терабиты</a:t>
            </a:r>
            <a:r>
              <a:rPr lang="ru-RU" sz="3200" i="1" dirty="0"/>
              <a:t> совсем другое дело…</a:t>
            </a:r>
          </a:p>
        </p:txBody>
      </p:sp>
      <p:pic>
        <p:nvPicPr>
          <p:cNvPr id="1026" name="Picture 2" descr="F:\glasfaser-620x41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229" y="3429000"/>
            <a:ext cx="4608512" cy="3062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273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7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Тихоокеанский оптоволоконный кабель</a:t>
            </a:r>
            <a:endParaRPr lang="ru-RU" sz="4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67744" y="1787102"/>
            <a:ext cx="488909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Trans-Pacific Express</a:t>
            </a:r>
            <a:endParaRPr lang="ru-RU" sz="4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9041" y="2911901"/>
            <a:ext cx="752802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i="1" dirty="0" smtClean="0"/>
              <a:t>-Соединил </a:t>
            </a:r>
            <a:r>
              <a:rPr lang="ru-RU" sz="2800" i="1" dirty="0"/>
              <a:t>Китай и США и стал первой прямой </a:t>
            </a:r>
            <a:endParaRPr lang="ru-RU" sz="2800" i="1" dirty="0" smtClean="0"/>
          </a:p>
          <a:p>
            <a:r>
              <a:rPr lang="ru-RU" sz="2800" i="1" dirty="0" smtClean="0"/>
              <a:t>магистралью </a:t>
            </a:r>
            <a:r>
              <a:rPr lang="ru-RU" sz="2800" i="1" dirty="0"/>
              <a:t>между этими </a:t>
            </a:r>
            <a:r>
              <a:rPr lang="ru-RU" sz="2800" i="1" dirty="0" smtClean="0"/>
              <a:t>государствами</a:t>
            </a:r>
            <a:r>
              <a:rPr lang="ru-RU" sz="2800" i="1" dirty="0"/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29040" y="4005064"/>
            <a:ext cx="793139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smtClean="0"/>
              <a:t>-В </a:t>
            </a:r>
            <a:r>
              <a:rPr lang="ru-RU" sz="2800" i="1" dirty="0"/>
              <a:t>строительстве </a:t>
            </a:r>
            <a:r>
              <a:rPr lang="en-US" sz="2800" i="1" dirty="0"/>
              <a:t>Trans-Pacific Express </a:t>
            </a:r>
            <a:r>
              <a:rPr lang="ru-RU" sz="2800" i="1" dirty="0"/>
              <a:t>принимали участие шесть телекоммуникационных компаний: </a:t>
            </a:r>
            <a:r>
              <a:rPr lang="en-US" sz="2800" i="1" dirty="0"/>
              <a:t>China </a:t>
            </a:r>
            <a:r>
              <a:rPr lang="en-US" sz="2800" i="1" dirty="0" err="1"/>
              <a:t>NetCom</a:t>
            </a:r>
            <a:r>
              <a:rPr lang="en-US" sz="2800" i="1" dirty="0"/>
              <a:t>, China Telecom, China Unicom, Chunghwa Telecom, Korea Telecom </a:t>
            </a:r>
            <a:r>
              <a:rPr lang="ru-RU" sz="2800" i="1" dirty="0"/>
              <a:t>и </a:t>
            </a:r>
            <a:r>
              <a:rPr lang="en-US" sz="2800" i="1" dirty="0"/>
              <a:t>Verizon.</a:t>
            </a:r>
            <a:endParaRPr lang="ru-RU" sz="2800" i="1" dirty="0"/>
          </a:p>
        </p:txBody>
      </p:sp>
    </p:spTree>
    <p:extLst>
      <p:ext uri="{BB962C8B-B14F-4D97-AF65-F5344CB8AC3E}">
        <p14:creationId xmlns:p14="http://schemas.microsoft.com/office/powerpoint/2010/main" val="3051864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403</Words>
  <Application>Microsoft Office PowerPoint</Application>
  <PresentationFormat>Экран (4:3)</PresentationFormat>
  <Paragraphs>34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 Тихоокеанский оптоволоконный кабель</vt:lpstr>
      <vt:lpstr>Оптоволоконный кабель</vt:lpstr>
      <vt:lpstr>История волоконно-оптических систем связи</vt:lpstr>
      <vt:lpstr>Стоимостный фактор</vt:lpstr>
      <vt:lpstr>Прокладка оптоволокна через водные препятствия</vt:lpstr>
      <vt:lpstr>Паутина под водой</vt:lpstr>
      <vt:lpstr>Дело техники</vt:lpstr>
      <vt:lpstr>Презентация PowerPoint</vt:lpstr>
      <vt:lpstr>Тихоокеанский оптоволоконный кабель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Тихоокеанский оптоволоконный кабель</dc:title>
  <cp:lastModifiedBy>Надежда</cp:lastModifiedBy>
  <cp:revision>8</cp:revision>
  <dcterms:modified xsi:type="dcterms:W3CDTF">2015-10-17T08:00:46Z</dcterms:modified>
</cp:coreProperties>
</file>