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57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51" d="100"/>
          <a:sy n="51" d="100"/>
        </p:scale>
        <p:origin x="-7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8BB3F0D-46CE-4C60-9AB0-073207E89422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DE626FE-57A9-494E-B156-746856A02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7D3012-5E0E-4C17-AD77-FD29FCDFCE3B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Пригороды Санкт-Петербурга - известны на весь мир своими живописными аллеями, великолепными дворцами, освежающими фонтанами и тихими беседкам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CD6A3B-C4D8-4D5A-BCAA-4C2FA42A56C8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2052-BC0A-4D7A-A03B-5A7DDC49DBB6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2273-ECEB-4043-AC99-3837C77F9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45D7-959D-4282-AB16-B2D4C0B8A7E4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630D-C1D6-4688-989A-0595AB5FB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CABE1-485C-4FB6-B2EE-A8027D091A76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4256-EEBD-4028-8647-E5192AB94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11361-9652-406C-AC5F-653388FDAB45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A5C5E-A808-4C09-9D7D-9F6490F7F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8CA7-3E41-44D7-8CFD-3654100A475C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26B7-D98A-4F14-BF0B-D4B2AED59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3F88-4DA9-4F71-94F4-B2C2605CDB89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B810-137D-497C-9D07-8B0C84F28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5459-6861-427F-ADDC-2A1038274FF2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1466-564A-4A00-83AE-6053D3973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319AF-9FE7-469E-BF83-5537BF95D7EE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816E-CD25-40ED-A43A-16222A392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2787-6FD7-4B04-A1CD-4F4C3E49D4C7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858CE-58B9-4229-AE1A-A402D39A7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1291-2FD4-4D3B-ADF5-6DB4088CBD74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A0BD3-AFE9-43B1-812C-B31134AA2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FB86-1D0A-4FB8-86D0-4C1F25B38A4E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6BC6-3D49-4B7F-9CBD-4AC3D03CB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D57A8D0-4D20-434C-9879-73FDF9FE747D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00ABE84-3F7B-455E-9BF3-5C84410B0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 advClick="0"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3" descr="D:\mygeography\Презентации\Санкт-Петербург\ermit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857625"/>
            <a:ext cx="37766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 descr="D:\mygeography\Презентации\Санкт-Петербург\mo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2500313"/>
            <a:ext cx="4278312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D:\mygeography\Презентации\Санкт-Петербург\isaak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7463" y="428625"/>
            <a:ext cx="36464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50" y="1143000"/>
            <a:ext cx="6286500" cy="1214438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1"/>
                </a:solidFill>
              </a:rPr>
              <a:t>Санкт Петербург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5" y="928688"/>
            <a:ext cx="4700588" cy="471487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3200" smtClean="0">
                <a:latin typeface="Arial" charset="0"/>
              </a:rPr>
              <a:t>Моя малая Родина</a:t>
            </a:r>
          </a:p>
        </p:txBody>
      </p:sp>
      <p:sp>
        <p:nvSpPr>
          <p:cNvPr id="14342" name="Text Box 22"/>
          <p:cNvSpPr txBox="1">
            <a:spLocks noChangeArrowheads="1"/>
          </p:cNvSpPr>
          <p:nvPr/>
        </p:nvSpPr>
        <p:spPr bwMode="auto">
          <a:xfrm>
            <a:off x="7086600" y="425926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1000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Как петербуржцы узнают, что наступил полдень? 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5" descr="Пушка Петропавловской крепости выстрелит в честь Дней Якутии в Санкт-Петербурге :: NVPRESS // Якутия в наше врем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900113" y="476250"/>
            <a:ext cx="7715250" cy="9937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Памятником кому является петербургский «Медный всадник»? 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7" name="Picture 5" descr="101467235_large_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16113"/>
            <a:ext cx="6173787" cy="46307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Какую реку пересекает в Санкт-Петербурге Дворцовый мост? 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1" name="Picture 5" descr="Дворцовый мост разведут раньше - переправа превратится в киноэкран - дороги, фестиваль , Санкт-Петербург - БалтИнфо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00213"/>
            <a:ext cx="5572125" cy="44481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Какой петербургский мост не разводят? 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5" name="Picture 5" descr="АНИЧКОВ МОСТ в Санкт-Петербурге. На карте Питера. Фото моста - Дыхание Пит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84313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Чьему имени или фамилии Аничков мост обязан своим названием? 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9" name="Picture 5" descr="Дневник TimOly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89138"/>
            <a:ext cx="5351463" cy="41608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539750" y="134143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i="1" smtClean="0">
                <a:ln>
                  <a:noFill/>
                </a:ln>
                <a:solidFill>
                  <a:schemeClr val="tx1"/>
                </a:solidFill>
                <a:effectLst/>
              </a:rPr>
              <a:t>-</a:t>
            </a:r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Какой дворец является резиденцией Президента РФ в Санкт-Петербурге?</a:t>
            </a:r>
            <a:b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а) Зимний;</a:t>
            </a:r>
            <a:b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б) Михайловский;</a:t>
            </a:r>
            <a:b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в) Таврический;</a:t>
            </a:r>
            <a:b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г) Константиновский. 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3" name="Picture 5" descr="Кротов Илья: фотографии избранных авторов - Photosigh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914775"/>
            <a:ext cx="4416425" cy="29432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2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00113" y="1052513"/>
            <a:ext cx="8002587" cy="17145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5500" smtClean="0">
                <a:ln>
                  <a:noFill/>
                </a:ln>
                <a:solidFill>
                  <a:srgbClr val="0000FF"/>
                </a:solidFill>
                <a:effectLst/>
              </a:rPr>
              <a:t>Мы любим наш город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0000FF"/>
              </a:solidFill>
              <a:latin typeface="Tahoma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6600" smtClean="0">
                <a:solidFill>
                  <a:srgbClr val="0000FF"/>
                </a:solidFill>
                <a:latin typeface="Georgia" pitchFamily="18" charset="0"/>
              </a:rPr>
              <a:t>  </a:t>
            </a:r>
            <a:endParaRPr lang="ru-RU" sz="6600" smtClean="0">
              <a:solidFill>
                <a:srgbClr val="0000FF"/>
              </a:solidFill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6600" smtClean="0">
                <a:solidFill>
                  <a:srgbClr val="0000FF"/>
                </a:solidFill>
                <a:latin typeface="Georgia" pitchFamily="18" charset="0"/>
              </a:rPr>
              <a:t>Санкт-Петербург</a:t>
            </a:r>
          </a:p>
        </p:txBody>
      </p:sp>
    </p:spTree>
  </p:cSld>
  <p:clrMapOvr>
    <a:masterClrMapping/>
  </p:clrMapOvr>
  <p:transition spd="slow" advClick="0" advTm="11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51275" y="333375"/>
            <a:ext cx="5041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 честь кого назван Санкт-Петербург?</a:t>
            </a:r>
          </a:p>
        </p:txBody>
      </p:sp>
      <p:pic>
        <p:nvPicPr>
          <p:cNvPr id="15362" name="Picture 8" descr="Апостол Христа Петр о гибели планеты - Сын Человеческий - Основано на реальных события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412875"/>
            <a:ext cx="405765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225" y="450850"/>
            <a:ext cx="8258175" cy="5826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Основание города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10800000" flipV="1">
            <a:off x="395288" y="1052513"/>
            <a:ext cx="60023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- Когда был основан город?</a:t>
            </a:r>
          </a:p>
          <a:p>
            <a:endParaRPr lang="ru-RU" sz="3200"/>
          </a:p>
          <a:p>
            <a:r>
              <a:rPr lang="ru-RU" sz="3200"/>
              <a:t>- Начало строительства какой крепости считается днем основания СПб? </a:t>
            </a:r>
          </a:p>
          <a:p>
            <a:endParaRPr lang="ru-RU" sz="3200"/>
          </a:p>
        </p:txBody>
      </p:sp>
      <p:pic>
        <p:nvPicPr>
          <p:cNvPr id="3076" name="Picture 26" descr="D:\mygeography\Презентации\Санкт-Петербург\pe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1357313"/>
            <a:ext cx="20018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7" descr="D:\mygeography\Ленинградская область\Петропавловская крепость\ptk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643313"/>
            <a:ext cx="3929062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0" descr="D:\mygeography\Ленинградская область\Петропавловская крепость\ptk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7275" y="3643313"/>
            <a:ext cx="391953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3213100"/>
            <a:ext cx="1785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Georgia" pitchFamily="18" charset="0"/>
              </a:rPr>
              <a:t>                </a:t>
            </a:r>
          </a:p>
        </p:txBody>
      </p:sp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755650" y="847725"/>
            <a:ext cx="74882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/>
              <a:t>Какой из островов является самым большим?</a:t>
            </a:r>
            <a:r>
              <a:rPr lang="ru-RU"/>
              <a:t> </a:t>
            </a:r>
            <a:endParaRPr lang="ru-RU" sz="3200"/>
          </a:p>
        </p:txBody>
      </p:sp>
      <p:pic>
        <p:nvPicPr>
          <p:cNvPr id="18435" name="Picture 10" descr="Форум Санкт-Петербурга - Показать сообщение отдельно - Васильевский остров: мистика или городские легенды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844675"/>
            <a:ext cx="6838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b="0" smtClean="0">
                <a:ln>
                  <a:noFill/>
                </a:ln>
                <a:solidFill>
                  <a:schemeClr val="tx1"/>
                </a:solidFill>
                <a:effectLst/>
              </a:rPr>
              <a:t>Сколько всего мостов в СПб?</a:t>
            </a: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5" descr="Новости Название организ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41402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Этот славный город на Неве 90 фото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96975"/>
            <a:ext cx="4284662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Мост через Малую Невку в Питере построят заново - Обзоры и тесты - CARS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232275"/>
            <a:ext cx="396081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Банковский мост - Мосты Санкт-Петербург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8138"/>
            <a:ext cx="403225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700" b="0" smtClean="0">
                <a:ln>
                  <a:noFill/>
                </a:ln>
                <a:solidFill>
                  <a:schemeClr val="tx1"/>
                </a:solidFill>
                <a:effectLst/>
              </a:rPr>
              <a:t>Назовите древний сирийский город , с которым привыкли сравнивать СПб</a:t>
            </a:r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5" descr="Города, исчезнувшие с лица земли Занимательный журн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133600"/>
            <a:ext cx="53721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На каком острове находится Петропавловская крепость? 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5" descr="Первый интерактивный конкурс фотографии InterFotki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5715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На какой площади торговали сеном? 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5" descr="Сериал пересекающиеся - Все о хиромант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6592887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Почему на гербе города два якоря? 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5" descr="Речные перевозки грузов - СпецБалтТранс-Логистика, ООО - Санкт-Петербур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39719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&quot;открылок&quot;. Все новости, помеченные &quot;открылок&quot; на Мета Новостях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84538"/>
            <a:ext cx="4211637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661</TotalTime>
  <Words>88</Words>
  <Application>Microsoft Office PowerPoint</Application>
  <PresentationFormat>On-screen Show (4:3)</PresentationFormat>
  <Paragraphs>18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Times New Roman</vt:lpstr>
      <vt:lpstr>Wingdings 2</vt:lpstr>
      <vt:lpstr>Wingdings</vt:lpstr>
      <vt:lpstr>Wingdings 3</vt:lpstr>
      <vt:lpstr>Calibri</vt:lpstr>
      <vt:lpstr>Georgia</vt:lpstr>
      <vt:lpstr>Tahoma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Памятником кому является петербургский «Медный всадник»? </vt:lpstr>
      <vt:lpstr>Какую реку пересекает в Санкт-Петербурге Дворцовый мост? </vt:lpstr>
      <vt:lpstr>Какой петербургский мост не разводят? </vt:lpstr>
      <vt:lpstr>Чьему имени или фамилии Аничков мост обязан своим названием? </vt:lpstr>
      <vt:lpstr>-Какой дворец является резиденцией Президента РФ в Санкт-Петербурге? а) Зимний; б) Михайловский; в) Таврический; г) Константиновский.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Центральная Россия</dc:title>
  <dc:creator>Terran</dc:creator>
  <cp:lastModifiedBy>user</cp:lastModifiedBy>
  <cp:revision>72</cp:revision>
  <dcterms:created xsi:type="dcterms:W3CDTF">2010-12-13T04:08:07Z</dcterms:created>
  <dcterms:modified xsi:type="dcterms:W3CDTF">2014-08-29T15:36:20Z</dcterms:modified>
</cp:coreProperties>
</file>