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138"/>
    <a:srgbClr val="3CB47B"/>
    <a:srgbClr val="C40000"/>
    <a:srgbClr val="AB1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nov-designs.ru/uploads/posts/2011-06/1308765421_1.gif" TargetMode="External"/><Relationship Id="rId2" Type="http://schemas.openxmlformats.org/officeDocument/2006/relationships/hyperlink" Target="http://img1.liveinternet.ru/images/attach/c/7/96/636/96636821_large_picture16070.jpg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allday2.com/upl/posts/2014-10/1412621142_43.jp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57752" y="3500438"/>
            <a:ext cx="3071834" cy="250033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Димова</a:t>
            </a:r>
            <a:r>
              <a:rPr lang="ru-RU" dirty="0" smtClean="0"/>
              <a:t> Валентина Михайловна</a:t>
            </a:r>
          </a:p>
          <a:p>
            <a:r>
              <a:rPr lang="ru-RU" dirty="0" smtClean="0"/>
              <a:t>учитель географии МБОУ СОШ № 28</a:t>
            </a:r>
          </a:p>
          <a:p>
            <a:r>
              <a:rPr lang="ru-RU" dirty="0" smtClean="0"/>
              <a:t>г. Новошахтинск Ростовской области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\Desktop\клипарты\1412621142_4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73685"/>
            <a:ext cx="4000528" cy="2384315"/>
          </a:xfrm>
          <a:prstGeom prst="rect">
            <a:avLst/>
          </a:prstGeom>
          <a:noFill/>
        </p:spPr>
      </p:pic>
      <p:pic>
        <p:nvPicPr>
          <p:cNvPr id="1027" name="Picture 3" descr="C:\Users\1\Desktop\клипарты\1308765421_1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822466"/>
            <a:ext cx="1214446" cy="9189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4400" y="857232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3042" y="2357430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Открытка с растениями на углах рамки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http://img1.liveinternet.ru/images/attach/c/7/96/636/96636821_large_picture16070.jpg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Бабочка на прозрачном фоне </a:t>
            </a:r>
            <a:r>
              <a:rPr lang="en-US" sz="1800" dirty="0" smtClean="0">
                <a:hlinkClick r:id="rId3"/>
              </a:rPr>
              <a:t>http://nov-designs.ru/uploads/posts/2011-06/1308765421_1.gif</a:t>
            </a: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800" dirty="0" smtClean="0"/>
              <a:t>Ёжики - клипарт на прозрачном фоне </a:t>
            </a:r>
            <a:r>
              <a:rPr lang="en-US" sz="1800" dirty="0" smtClean="0">
                <a:hlinkClick r:id="rId4"/>
              </a:rPr>
              <a:t>http://allday2.com/upl/posts/2014-10/1412621142_43.jpg</a:t>
            </a:r>
            <a:endParaRPr lang="ru-RU" sz="1800" dirty="0" smtClean="0"/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Ссылка на автора шаблона обязательна.</a:t>
            </a:r>
          </a:p>
          <a:p>
            <a:pPr marL="514350" indent="-514350">
              <a:buFont typeface="+mj-lt"/>
              <a:buNone/>
            </a:pPr>
            <a:r>
              <a:rPr lang="ru-RU" sz="1800" dirty="0" smtClean="0"/>
              <a:t> Автор: </a:t>
            </a:r>
            <a:r>
              <a:rPr lang="ru-RU" sz="1800" dirty="0" err="1" smtClean="0"/>
              <a:t>Димова</a:t>
            </a:r>
            <a:r>
              <a:rPr lang="ru-RU" sz="1800" dirty="0" smtClean="0"/>
              <a:t> Валентина Михайловна, учитель географии МБОУ СОШ № 28 г. Новошахтинска Ростовской области</a:t>
            </a:r>
          </a:p>
          <a:p>
            <a:pPr marL="342900" indent="-342900">
              <a:buFont typeface="+mj-lt"/>
              <a:buNone/>
            </a:pP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9A99-2EAB-4C35-AFA5-BB63D861996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14EF-194B-4C25-90F2-04225EA7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85926"/>
            <a:ext cx="576064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Семинар-практикум </a:t>
            </a:r>
            <a:r>
              <a:rPr lang="ru-RU" sz="3600" dirty="0" smtClean="0">
                <a:solidFill>
                  <a:srgbClr val="FF0000"/>
                </a:solidFill>
              </a:rPr>
              <a:t>для педагогов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«Играем в подвижные игры»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01008"/>
            <a:ext cx="3168352" cy="208823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Подготовила воспитатель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по физической культуре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Теплюкова Валентина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А</a:t>
            </a:r>
            <a:r>
              <a:rPr lang="ru-RU" sz="1800" dirty="0" smtClean="0">
                <a:solidFill>
                  <a:srgbClr val="002060"/>
                </a:solidFill>
              </a:rPr>
              <a:t>лександровна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54" y="4797152"/>
            <a:ext cx="14742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88640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Усть-Таркский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«Солнышко»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26876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подвижных игр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97839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 для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 возраста заключается в том, что участники должны не дать  себя поймать водящему игроку.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Постепенно увеличивается количество правил,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становятся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сложнее.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организуются не только воспитателем, но и самостоятельно по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желанию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знакомят со спортивными играми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работа\картиночки\RgxiGi_dVt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1933"/>
            <a:ext cx="1408276" cy="11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4941169"/>
            <a:ext cx="1584176" cy="18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62068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для педагогов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51720" y="1288585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Назовите структуру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подвижной игры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роль играют правила в подвижной игре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какой деятельности детям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дается объяснение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новой игры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Приведите примеры игр : хороводной, народной, игры- забавы, спортивной.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Приведите примеры правил в игре «Гуси-лебеди».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работа\картиночки\ce9ASx4W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0560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4716016" y="84106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Практическое задание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700808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 делятся на группы по несколько человек. Каждой группе предлагается подвижная игра с описанием .Задача: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ассказать для какого возраста данная игра , затем на всех педагогах показать правила объяснения игры с проигрыванием.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6048672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A921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Спасибо за внимание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C:\Users\ADMIN\Desktop\работа\картиночки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3960440" cy="28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Новая папка\69205434_papillonkiss0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685">
            <a:off x="6801651" y="476672"/>
            <a:ext cx="8953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6" y="4322649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05043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0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41277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правилами.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0432"/>
            <a:ext cx="4320480" cy="26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476672"/>
            <a:ext cx="1152128" cy="1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6875041" cy="3636119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*Совершенствование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физических способностей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ребенка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*Укрепление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здоровья и повышение защитных </a:t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сил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организма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*Укрепление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нервной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системы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*Создание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условий для положительного психоэмоционального состояния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детей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*Развитие 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психических качеств: внимание, память, воображение, самостоятельность и инициатива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548680"/>
            <a:ext cx="5904656" cy="1656184"/>
          </a:xfrm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Значение  подвижных </a:t>
            </a:r>
            <a:r>
              <a:rPr lang="ru-RU" sz="3600" b="1" i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</a:p>
          <a:p>
            <a:endParaRPr lang="ru-RU" dirty="0"/>
          </a:p>
        </p:txBody>
      </p:sp>
      <p:pic>
        <p:nvPicPr>
          <p:cNvPr id="5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3226"/>
            <a:ext cx="1425873" cy="13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15"/>
            <a:ext cx="18732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6561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подвижной </a:t>
            </a:r>
            <a:r>
              <a:rPr lang="ru-RU" sz="36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204864"/>
            <a:ext cx="58326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(тема, идея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*правила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*двигательные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действ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ия</a:t>
            </a:r>
          </a:p>
          <a:p>
            <a:endParaRPr lang="ru-RU" dirty="0"/>
          </a:p>
        </p:txBody>
      </p:sp>
      <p:pic>
        <p:nvPicPr>
          <p:cNvPr id="4098" name="Picture 2" descr="C:\Users\ADMIN\Desktop\работа\картиночки\2847732_55x55.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88" y="2432895"/>
            <a:ext cx="1774090" cy="23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абота\картиночки\0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872208" cy="22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работа\картиночки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1743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работа\картиночки\sport0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611635" cy="24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492769" y="1650494"/>
            <a:ext cx="3447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подвижных игр по содержанию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51520" y="1"/>
            <a:ext cx="2520280" cy="148478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Хороводные игры</a:t>
            </a:r>
            <a:endParaRPr lang="ru-RU" dirty="0"/>
          </a:p>
        </p:txBody>
      </p:sp>
      <p:sp>
        <p:nvSpPr>
          <p:cNvPr id="17" name="6-конечная звезда 16"/>
          <p:cNvSpPr/>
          <p:nvPr/>
        </p:nvSpPr>
        <p:spPr>
          <a:xfrm>
            <a:off x="5940152" y="1628800"/>
            <a:ext cx="2847405" cy="151216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2951819" y="188641"/>
            <a:ext cx="2529535" cy="1296144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Народные игры</a:t>
            </a:r>
            <a:endParaRPr lang="ru-RU" dirty="0"/>
          </a:p>
        </p:txBody>
      </p:sp>
      <p:sp>
        <p:nvSpPr>
          <p:cNvPr id="25" name="7-конечная звезда 24"/>
          <p:cNvSpPr/>
          <p:nvPr/>
        </p:nvSpPr>
        <p:spPr>
          <a:xfrm>
            <a:off x="5763221" y="-42000"/>
            <a:ext cx="3024336" cy="1333889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-забавы</a:t>
            </a:r>
            <a:endParaRPr lang="ru-RU" dirty="0"/>
          </a:p>
        </p:txBody>
      </p:sp>
      <p:sp>
        <p:nvSpPr>
          <p:cNvPr id="26" name="Пятно 2 25"/>
          <p:cNvSpPr/>
          <p:nvPr/>
        </p:nvSpPr>
        <p:spPr>
          <a:xfrm>
            <a:off x="2771800" y="2924944"/>
            <a:ext cx="3312368" cy="18002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Спортивные игры</a:t>
            </a:r>
            <a:endParaRPr lang="ru-RU" dirty="0"/>
          </a:p>
        </p:txBody>
      </p:sp>
      <p:sp>
        <p:nvSpPr>
          <p:cNvPr id="29" name="Пятно 1 28"/>
          <p:cNvSpPr/>
          <p:nvPr/>
        </p:nvSpPr>
        <p:spPr>
          <a:xfrm>
            <a:off x="0" y="4077072"/>
            <a:ext cx="3131840" cy="2448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по произведениям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788025" y="3573016"/>
            <a:ext cx="4176464" cy="2592288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Сюжетные и бессюжетные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1" y="2384884"/>
            <a:ext cx="2700298" cy="12601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– аттракционы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92080" y="1052736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flipV="1">
            <a:off x="4216460" y="1376772"/>
            <a:ext cx="126" cy="273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979712" y="119675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63221" y="2204864"/>
            <a:ext cx="464963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92080" y="2604602"/>
            <a:ext cx="1224136" cy="1220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 flipH="1">
            <a:off x="3995936" y="2604601"/>
            <a:ext cx="220524" cy="73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03748" y="2492896"/>
            <a:ext cx="118813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3"/>
          </p:cNvCxnSpPr>
          <p:nvPr/>
        </p:nvCxnSpPr>
        <p:spPr>
          <a:xfrm flipH="1">
            <a:off x="1979712" y="2127548"/>
            <a:ext cx="513057" cy="257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8864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подвижных игр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521424" y="1644464"/>
            <a:ext cx="3168352" cy="13524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возрасту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772816"/>
            <a:ext cx="3312368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Младший, средний, старший,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521424" y="3284984"/>
            <a:ext cx="3168352" cy="15121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видам движений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501008"/>
            <a:ext cx="331236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ходьбой, прыжками, </a:t>
            </a:r>
            <a:r>
              <a:rPr lang="ru-RU" dirty="0" err="1" smtClean="0"/>
              <a:t>бегом,элементами</a:t>
            </a:r>
            <a:endParaRPr lang="ru-RU" dirty="0"/>
          </a:p>
          <a:p>
            <a:pPr algn="ctr"/>
            <a:r>
              <a:rPr lang="ru-RU" dirty="0"/>
              <a:t>    лазания, метания.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521424" y="5085184"/>
            <a:ext cx="3168352" cy="15121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степени подвижности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229200"/>
            <a:ext cx="3312368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малой, средней и высокой подвижности</a:t>
            </a:r>
          </a:p>
        </p:txBody>
      </p:sp>
      <p:pic>
        <p:nvPicPr>
          <p:cNvPr id="3074" name="Picture 2" descr="C:\Users\ADMIN\Desktop\работа\картиночки\erdbeere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38950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907704" y="1484784"/>
            <a:ext cx="2952328" cy="1800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 формированию физических качеств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556792"/>
            <a:ext cx="309634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Ловкость, быстрота, сила, гибкость, выносливость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907704" y="3717032"/>
            <a:ext cx="2952328" cy="18722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 пособиям, использующимся в игре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77072"/>
            <a:ext cx="2952328" cy="1188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мячом, лентам, обручами и т. д</a:t>
            </a:r>
          </a:p>
        </p:txBody>
      </p:sp>
      <p:pic>
        <p:nvPicPr>
          <p:cNvPr id="8" name="Picture 66" descr="смех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" y="4077072"/>
            <a:ext cx="1898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DMIN\Desktop\работа\картиночки\0_98fa0_8b15e3ab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7846" flipV="1">
            <a:off x="7079675" y="78207"/>
            <a:ext cx="1761180" cy="10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34076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2400" b="1" dirty="0">
                <a:solidFill>
                  <a:srgbClr val="C00000"/>
                </a:solidFill>
              </a:rPr>
              <a:t> подвижных игр  </a:t>
            </a:r>
            <a:r>
              <a:rPr lang="ru-RU" sz="2400" b="1" dirty="0" smtClean="0">
                <a:solidFill>
                  <a:srgbClr val="C00000"/>
                </a:solidFill>
              </a:rPr>
              <a:t>детей </a:t>
            </a:r>
            <a:r>
              <a:rPr lang="ru-RU" sz="2400" b="1" dirty="0">
                <a:solidFill>
                  <a:srgbClr val="C00000"/>
                </a:solidFill>
              </a:rPr>
              <a:t>младшего дошкольного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151728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не должны быть слишком длинными; обязательно нужно делать паузы для отдыха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 </a:t>
            </a:r>
          </a:p>
        </p:txBody>
      </p:sp>
      <p:pic>
        <p:nvPicPr>
          <p:cNvPr id="8194" name="Picture 2" descr="C:\Users\ADMIN\Desktop\работа\картиночки\601325_i2xtsfl7rio84g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" y="4314642"/>
            <a:ext cx="16589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картиночки\post-432482-13946052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5704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работа\картиночки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97" y="19270"/>
            <a:ext cx="1952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988840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0819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Характеристика подвижных </a:t>
            </a:r>
            <a:r>
              <a:rPr lang="ru-RU" sz="2400" b="1" dirty="0" smtClean="0">
                <a:solidFill>
                  <a:srgbClr val="C00000"/>
                </a:solidFill>
              </a:rPr>
              <a:t>игр  </a:t>
            </a:r>
            <a:r>
              <a:rPr lang="ru-RU" sz="2400" b="1" dirty="0">
                <a:solidFill>
                  <a:srgbClr val="C00000"/>
                </a:solidFill>
              </a:rPr>
              <a:t>детей </a:t>
            </a:r>
            <a:r>
              <a:rPr lang="ru-RU" sz="2400" b="1" dirty="0" smtClean="0">
                <a:solidFill>
                  <a:srgbClr val="C00000"/>
                </a:solidFill>
              </a:rPr>
              <a:t>среднего дошкольного </a:t>
            </a:r>
            <a:r>
              <a:rPr lang="ru-RU" sz="2400" b="1" dirty="0">
                <a:solidFill>
                  <a:srgbClr val="C00000"/>
                </a:solidFill>
              </a:rPr>
              <a:t>возраста</a:t>
            </a:r>
          </a:p>
        </p:txBody>
      </p:sp>
      <p:pic>
        <p:nvPicPr>
          <p:cNvPr id="6147" name="Picture 3" descr="C:\Users\ADMIN\Desktop\работа\картиночки\iе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345307" cy="18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работа\картиночки\mult16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62" y="16846"/>
            <a:ext cx="1543028" cy="13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презентацииПрирода. Димова В.М.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презентацииПрирода. Димова В.М. (2)</Template>
  <TotalTime>229</TotalTime>
  <Words>412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для презентацииПрирода. Димова В.М. (2)</vt:lpstr>
      <vt:lpstr>Семинар-практикум для педагогов «Играем в подвижные игры»</vt:lpstr>
      <vt:lpstr>Презентация PowerPoint</vt:lpstr>
      <vt:lpstr>*Совершенствование физических способностей ребенка  *Укрепление здоровья и повышение защитных  сил организма  *Укрепление нервной системы  *Создание условий для положительного психоэмоционального состояния детей  *Развитие психических качеств: внимание, память, воображение, самостоятельность и инициатива </vt:lpstr>
      <vt:lpstr>Структура подвижной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admin</dc:creator>
  <cp:lastModifiedBy>ADMIN</cp:lastModifiedBy>
  <cp:revision>26</cp:revision>
  <dcterms:created xsi:type="dcterms:W3CDTF">2015-04-25T07:58:04Z</dcterms:created>
  <dcterms:modified xsi:type="dcterms:W3CDTF">2015-11-25T15:16:37Z</dcterms:modified>
</cp:coreProperties>
</file>