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E73E-1B50-4AAB-A4C1-EC792A1F791E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5D35-A012-4E18-9D3E-5469F9E5C8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резентация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«Цветы для ребят»</a:t>
            </a:r>
            <a:endParaRPr lang="ru-RU" sz="6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Безрукова А.А., гр.№12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Красное поле! Тут что-то не так!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Ближе посмотришь, да, это же мак!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цветок всегда красным бывает,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Зернышки черные в нем созревают.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Бабушка зернышки эти берет,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Вкусные булочки с маком печет.</a:t>
            </a:r>
            <a:endParaRPr lang="ru-RU" sz="4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цветок?</a:t>
            </a:r>
            <a:endParaRPr lang="ru-RU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3jpeg_3931198_4454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334300" cy="517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8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78879" cy="507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ndelion_picture_wallpaper_1dandel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642918"/>
            <a:ext cx="7905805" cy="592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шариков пушистых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пестрым летним лугом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Летят парашютисты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Вдогонку друг за другом.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Едва земли коснутся —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Уснут, как на диванчике.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 весне проснутся...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будут - одуванчики! 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цветок?</a:t>
            </a:r>
            <a:endParaRPr lang="ru-RU" sz="5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4156744_650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629348" cy="501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8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hamomi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6000792" cy="4931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полезный и чудный цветок,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Многим спастись от болезней помог.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Маленький – силой большой обладает,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ромашкой его называют.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цветок?</a:t>
            </a:r>
            <a:endParaRPr lang="ru-RU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ww.PicsDesktop.com_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35811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цветов на картинке?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611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5429288" cy="542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мире цветов так тепло и прохладно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Целый букет ароматов и звуков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цветок – он по-своему нарядный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форме изысканных праздничных кубков.</a:t>
            </a:r>
            <a:endParaRPr lang="ru-RU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ребята!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Василёк</a:t>
            </a:r>
            <a:endParaRPr lang="ru-RU" sz="9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d2b66b1542c50bdd38f1aaf5fe1c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89824"/>
            <a:ext cx="7500990" cy="503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Кажется, небо на поле упало –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 ногами вдруг стало!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расцвел необычный цветок,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именем русский, простым – Василек.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лепестки у него </a:t>
            </a:r>
            <a:r>
              <a:rPr lang="ru-RU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самому краю немного резные.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цветок?</a:t>
            </a:r>
            <a:endParaRPr lang="ru-RU" sz="5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2699479_vasilki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305098" cy="504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8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5055685_0_4452d_98fe3448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687936" cy="514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странный гул и звон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Раздаётся за окном?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заливисто хохочет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Бело-синий колокольчик!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солнышко печёт,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Песню тихо он поёт.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Сильный ветер налетает –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Песню громко запевает.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цветок?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lokolchik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28736"/>
            <a:ext cx="4000528" cy="513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</a:t>
            </a:r>
            <a:endParaRPr lang="ru-RU" sz="9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93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89472"/>
            <a:ext cx="7429552" cy="50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201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 «Цветы для ребят»</vt:lpstr>
      <vt:lpstr>Слайд 2</vt:lpstr>
      <vt:lpstr>Василёк</vt:lpstr>
      <vt:lpstr>Слайд 4</vt:lpstr>
      <vt:lpstr>Как называется цветок?</vt:lpstr>
      <vt:lpstr>Колокольчик</vt:lpstr>
      <vt:lpstr>Слайд 7</vt:lpstr>
      <vt:lpstr>Как называется цветок?</vt:lpstr>
      <vt:lpstr>Мак</vt:lpstr>
      <vt:lpstr>Слайд 10</vt:lpstr>
      <vt:lpstr>Как называется цветок?</vt:lpstr>
      <vt:lpstr>Одуванчик</vt:lpstr>
      <vt:lpstr>Слайд 13</vt:lpstr>
      <vt:lpstr>Слайд 14</vt:lpstr>
      <vt:lpstr>Как называется цветок?</vt:lpstr>
      <vt:lpstr>Ромашка</vt:lpstr>
      <vt:lpstr>Слайд 17</vt:lpstr>
      <vt:lpstr>Как называется цветок?</vt:lpstr>
      <vt:lpstr>Сколько цветов на картинке?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Игра-презентация  «Цветы для ребят»</dc:title>
  <dc:creator>Анастасия</dc:creator>
  <cp:lastModifiedBy>Анастасия</cp:lastModifiedBy>
  <cp:revision>7</cp:revision>
  <dcterms:created xsi:type="dcterms:W3CDTF">2014-05-25T17:31:14Z</dcterms:created>
  <dcterms:modified xsi:type="dcterms:W3CDTF">2014-05-25T18:41:00Z</dcterms:modified>
</cp:coreProperties>
</file>