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5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642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79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26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21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2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8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2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9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4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/>
              <a:t>Гражданская война в УР.</a:t>
            </a:r>
            <a:br>
              <a:rPr lang="ru-RU" sz="4000" b="1" dirty="0" smtClean="0"/>
            </a:br>
            <a:r>
              <a:rPr lang="ru-RU" sz="4000" b="1" dirty="0" smtClean="0"/>
              <a:t>Ижевско-Воткинский мятеж.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6192" y="4458271"/>
            <a:ext cx="4587111" cy="181726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Работу выполнили ученицы 9 «А» класса</a:t>
            </a:r>
          </a:p>
          <a:p>
            <a:pPr algn="r"/>
            <a:r>
              <a:rPr lang="ru-RU" dirty="0" smtClean="0"/>
              <a:t> Теряева Виктория, Маннанова Гульназ, Амирзадян </a:t>
            </a:r>
            <a:r>
              <a:rPr lang="ru-RU" dirty="0" smtClean="0"/>
              <a:t>Анна, Филиппова Мария.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5143"/>
            <a:ext cx="12017829" cy="1872343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Дата: 8 </a:t>
            </a:r>
            <a:r>
              <a:rPr lang="ru-RU" sz="1900" dirty="0"/>
              <a:t>августа 1918 — 14 ноября </a:t>
            </a:r>
            <a:r>
              <a:rPr lang="ru-RU" sz="1900" dirty="0" smtClean="0"/>
              <a:t>1918</a:t>
            </a:r>
          </a:p>
          <a:p>
            <a:r>
              <a:rPr lang="ru-RU" sz="1900" dirty="0"/>
              <a:t>Причины: Недовольство рабочих Ижевского и Воткинского заводов запретом свободной торговли и понижением зарплаты, попытка мобилизации рабочих в Красную армию, недовольство крестьян продовольственной политикой советской </a:t>
            </a:r>
            <a:r>
              <a:rPr lang="ru-RU" sz="1900" dirty="0" smtClean="0"/>
              <a:t>власти </a:t>
            </a:r>
          </a:p>
          <a:p>
            <a:r>
              <a:rPr lang="ru-RU" sz="1900" dirty="0" smtClean="0"/>
              <a:t>Участники: Рабочие заводов и советская власть 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29" y="1991959"/>
            <a:ext cx="7358743" cy="467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771" y="0"/>
            <a:ext cx="9463315" cy="685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1917 год</a:t>
            </a:r>
          </a:p>
          <a:p>
            <a:pPr marL="0" indent="0">
              <a:buNone/>
            </a:pPr>
            <a:r>
              <a:rPr lang="ru-RU" dirty="0"/>
              <a:t> Сентябрь 	Власть в Ижевске перешла к Совету рабочих депутатов, избранному ижевскими рабочими. После этого он неоднократно переизбирался, но каждый раз большевики в нем оказывались в меньшинстве.</a:t>
            </a:r>
          </a:p>
          <a:p>
            <a:pPr marL="0" indent="0">
              <a:buNone/>
            </a:pPr>
            <a:r>
              <a:rPr lang="ru-RU" dirty="0"/>
              <a:t>1918 год</a:t>
            </a:r>
          </a:p>
          <a:p>
            <a:pPr marL="0" indent="0">
              <a:buNone/>
            </a:pPr>
            <a:r>
              <a:rPr lang="ru-RU" dirty="0"/>
              <a:t>Март	Подписание большевиками Брестского мира с Германией, означающее поражение нашей страны в Первой мировой войне. Кроме территориальных уступок Германии, мирный договор предполагал выплату Россией шести миллиардов марок – золотом, кредитными обязательствами, товарами.</a:t>
            </a:r>
          </a:p>
          <a:p>
            <a:pPr marL="0" indent="0">
              <a:buNone/>
            </a:pPr>
            <a:r>
              <a:rPr lang="ru-RU" dirty="0"/>
              <a:t>1 мая	Большевики наносят первый удар по православию, ликвидируя Церковь. В Ижевске убран «царский памятник» – колонна, поставленная на Михайловской площади перед Александро-Невским собором в честь великого князя Михаила Павловича. Ее восстановили только в 2007 году.</a:t>
            </a:r>
          </a:p>
          <a:p>
            <a:pPr marL="0" indent="0">
              <a:buNone/>
            </a:pPr>
            <a:r>
              <a:rPr lang="ru-RU" dirty="0"/>
              <a:t>Май-июнь	Начало продовольственной диктатуры. В Вятской губернии действовало множество вооруженных продотрядов, которые «выкачивали» из населения миллионы пудов хлеба. Приказано было оставить на каждого жителя по пуду зерна (16 килограммов) на три месяца.</a:t>
            </a:r>
          </a:p>
          <a:p>
            <a:pPr marL="0" indent="0">
              <a:buNone/>
            </a:pPr>
            <a:r>
              <a:rPr lang="ru-RU" dirty="0"/>
              <a:t>27 мая	Первое заседание вновь избранного Ижевского Совета, главное требование которого – созыв Учредительного собрания. Этот орган власти был создан в ноябре 1917 года и разогнан большевиками в январе 1918 года. Под этим же лозунгом выступало все Белое движение в стране. Через четыре дня Совет был распущен.</a:t>
            </a:r>
          </a:p>
        </p:txBody>
      </p:sp>
    </p:spTree>
    <p:extLst>
      <p:ext uri="{BB962C8B-B14F-4D97-AF65-F5344CB8AC3E}">
        <p14:creationId xmlns:p14="http://schemas.microsoft.com/office/powerpoint/2010/main" val="27304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284" y="101600"/>
            <a:ext cx="8694057" cy="7344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Июнь	Новые выборы Совета, возглавили который эсер и меньшевик, при этом под контролем местных большевиков остаются карательные органы и все оружие. Они создают в Ижевске Чрезвычайную комиссию по борьбе с контрреволюцией и саботажем во главе с 20-летним Александром Бабушкиным. Этот молодой рабочий завода, вступивший в партию большевиков еще в июле 1918 года, погиб во время восстания. В 1937 году в его честь назвали одну из ижевских улиц.</a:t>
            </a:r>
          </a:p>
          <a:p>
            <a:pPr marL="0" indent="0">
              <a:buNone/>
            </a:pPr>
            <a:r>
              <a:rPr lang="ru-RU" dirty="0"/>
              <a:t>Июль	Расстрел царской семьи в Екатеринбурге. Ижевские коммунисты и максималисты арестовывают всех депутатов Совета. Новый орган власти – Исполнительный комитет – состоит уже только из большевиков и максималистов.</a:t>
            </a:r>
          </a:p>
          <a:p>
            <a:pPr marL="0" indent="0">
              <a:buNone/>
            </a:pPr>
            <a:r>
              <a:rPr lang="ru-RU" dirty="0"/>
              <a:t>На Каме у Сарапула встает первая «баржа смерти» – на ней красные держат в заложниках захваченных в Уфе сторонников Белого движения, чтоб обменивать их на военнопленных.</a:t>
            </a:r>
          </a:p>
          <a:p>
            <a:pPr marL="0" indent="0">
              <a:buNone/>
            </a:pPr>
            <a:r>
              <a:rPr lang="ru-RU" dirty="0"/>
              <a:t>2 августа	В Вятской губернии большевики объявляют военное положение. К началу августа белые контролируют Самару, Сызрань, Симбирск (ныне Ульяновск), Уфу и другие города в </a:t>
            </a:r>
            <a:r>
              <a:rPr lang="ru-RU" dirty="0" smtClean="0"/>
              <a:t>центральной части </a:t>
            </a:r>
            <a:r>
              <a:rPr lang="ru-RU" dirty="0"/>
              <a:t>России.</a:t>
            </a:r>
          </a:p>
          <a:p>
            <a:pPr marL="0" indent="0">
              <a:buNone/>
            </a:pPr>
            <a:r>
              <a:rPr lang="ru-RU" dirty="0"/>
              <a:t>4 августа	Отряд из тысячи большевиков и максималистов после воззвания Ивана Пастухова, одного из лидеров местных коммунистов, отправляется под Казань – защищать ее от </a:t>
            </a:r>
            <a:r>
              <a:rPr lang="ru-RU" dirty="0" err="1"/>
              <a:t>чехословаков</a:t>
            </a:r>
            <a:r>
              <a:rPr lang="ru-RU" dirty="0"/>
              <a:t>, поддерживающих Белое движение. ЧК арестовывает сто </a:t>
            </a:r>
            <a:r>
              <a:rPr lang="ru-RU" dirty="0" err="1"/>
              <a:t>ижевцев</a:t>
            </a:r>
            <a:r>
              <a:rPr lang="ru-RU" dirty="0"/>
              <a:t>, признанных контрреволюционерами.</a:t>
            </a:r>
          </a:p>
        </p:txBody>
      </p:sp>
    </p:spTree>
    <p:extLst>
      <p:ext uri="{BB962C8B-B14F-4D97-AF65-F5344CB8AC3E}">
        <p14:creationId xmlns:p14="http://schemas.microsoft.com/office/powerpoint/2010/main" val="30138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371" y="219009"/>
            <a:ext cx="926011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 августа	Правление «Союза фронтовиков» Ижевска решает начать восстание. Ночью чекисты арестовывают одиннадцать членов правления.</a:t>
            </a:r>
          </a:p>
          <a:p>
            <a:r>
              <a:rPr lang="ru-RU" dirty="0"/>
              <a:t>В это же время белые войска под командованием генерал-лейтенанта Владимира </a:t>
            </a:r>
            <a:r>
              <a:rPr lang="ru-RU" dirty="0" err="1"/>
              <a:t>Каппеля</a:t>
            </a:r>
            <a:r>
              <a:rPr lang="ru-RU" dirty="0"/>
              <a:t> – одного из руководителей Белого движения, – разгромив в устье Камы вышедшую навстречу красную речную флотилию, берут Казань, где захватывают часть золотого запаса Российской империи, а также огромные склады с вооружением, боеприпасами, медикаментами, амуницией.</a:t>
            </a:r>
          </a:p>
          <a:p>
            <a:r>
              <a:rPr lang="ru-RU" dirty="0"/>
              <a:t>7 августа	В три часа ночи на общегородском митинге на Михайловской площади большевики объявляют всеобщую мобилизацию. Под Казань гонят фронтовиков, вернувшихся с Первой мировой. Обмундирование и оружие им обещают выдать на месте. Те отказываются, некоторых арестовывают. Это и стало «спусковым крючком» восстания.</a:t>
            </a:r>
          </a:p>
          <a:p>
            <a:r>
              <a:rPr lang="ru-RU" dirty="0"/>
              <a:t>8 августа	В мастерских Ижевского завода проходят антибольшевистские митинги, организованные «Союзом фронтовиков». Повстанцы (солдаты и офицеры, вернувшиеся с фронта, беспартийные рабочие) разоружают патрули, состоящие из большевиков. Они захватывают винтовки, которые хранились тут же, в проверочной мастерской завода, штурмуют здание Совета, милиции, военного отдела и порохового погреба. Большевики отступают из Ижевска.</a:t>
            </a:r>
          </a:p>
          <a:p>
            <a:r>
              <a:rPr lang="ru-RU" dirty="0"/>
              <a:t>16 августа	Антибольшевистские восстания в </a:t>
            </a:r>
            <a:r>
              <a:rPr lang="ru-RU" dirty="0" err="1"/>
              <a:t>Прикамье</a:t>
            </a:r>
            <a:r>
              <a:rPr lang="ru-RU" dirty="0"/>
              <a:t> – Воткинске, </a:t>
            </a:r>
            <a:r>
              <a:rPr lang="ru-RU" dirty="0" err="1"/>
              <a:t>Николо</a:t>
            </a:r>
            <a:r>
              <a:rPr lang="ru-RU" dirty="0"/>
              <a:t>-Березовке, Сарапуле, Камбарке, на левом берегу Камы – в </a:t>
            </a:r>
            <a:r>
              <a:rPr lang="ru-RU" dirty="0" err="1"/>
              <a:t>Сайгатке</a:t>
            </a:r>
            <a:r>
              <a:rPr lang="ru-RU" dirty="0"/>
              <a:t>, Осе, </a:t>
            </a:r>
            <a:r>
              <a:rPr lang="ru-RU" dirty="0" err="1"/>
              <a:t>Красногорье</a:t>
            </a:r>
            <a:r>
              <a:rPr lang="ru-RU" dirty="0"/>
              <a:t>, Вавоже и так далее. В эти же дни чекисты разгромили подпольные </a:t>
            </a:r>
            <a:r>
              <a:rPr lang="ru-RU" dirty="0" err="1"/>
              <a:t>антибольшевисткие</a:t>
            </a:r>
            <a:r>
              <a:rPr lang="ru-RU" dirty="0"/>
              <a:t> организации в Нижнем Новгороде и Перми, готовые присоединиться к восстанию.</a:t>
            </a:r>
          </a:p>
        </p:txBody>
      </p:sp>
    </p:spTree>
    <p:extLst>
      <p:ext uri="{BB962C8B-B14F-4D97-AF65-F5344CB8AC3E}">
        <p14:creationId xmlns:p14="http://schemas.microsoft.com/office/powerpoint/2010/main" val="20723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285" y="348343"/>
            <a:ext cx="9289143" cy="685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Итоги</a:t>
            </a:r>
          </a:p>
          <a:p>
            <a:pPr marL="0" indent="0">
              <a:buNone/>
            </a:pPr>
            <a:r>
              <a:rPr lang="ru-RU" dirty="0" smtClean="0"/>
              <a:t>Отступившие </a:t>
            </a:r>
            <a:r>
              <a:rPr lang="ru-RU" dirty="0"/>
              <a:t>за Каму войска повстанцев в дальнейшем воевали с большевиками в составе Ижевской и </a:t>
            </a:r>
            <a:r>
              <a:rPr lang="ru-RU" dirty="0" err="1"/>
              <a:t>Воткинской</a:t>
            </a:r>
            <a:r>
              <a:rPr lang="ru-RU" dirty="0"/>
              <a:t> дивизий Белой армии адмирала Колчака. После поражения белых большая часть сражавшихся в их войсках </a:t>
            </a:r>
            <a:r>
              <a:rPr lang="ru-RU" dirty="0" err="1"/>
              <a:t>ижевцев</a:t>
            </a:r>
            <a:r>
              <a:rPr lang="ru-RU" dirty="0"/>
              <a:t> осела в Маньчжурии и США.</a:t>
            </a:r>
          </a:p>
          <a:p>
            <a:pPr marL="0" indent="0">
              <a:buNone/>
            </a:pPr>
            <a:r>
              <a:rPr lang="ru-RU" dirty="0" smtClean="0"/>
              <a:t>Большинство </a:t>
            </a:r>
            <a:r>
              <a:rPr lang="ru-RU" dirty="0"/>
              <a:t>же оставшиеся в Ижевске рабочих, разочарованных и возмущённых режимом террора, установленным властью правых социалистов, приветствовало вступающие в город части Красной армии. В Ижевске была восстановлена Советская власть.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Память о восстании</a:t>
            </a:r>
          </a:p>
          <a:p>
            <a:pPr marL="0" indent="0">
              <a:buNone/>
            </a:pPr>
            <a:r>
              <a:rPr lang="ru-RU" dirty="0" smtClean="0"/>
              <a:t>12 </a:t>
            </a:r>
            <a:r>
              <a:rPr lang="ru-RU" dirty="0"/>
              <a:t>августа 2009 года в Ижевске состоялось торжественное открытие мемориальной доски в память об участниках Ижевского восстания 1918 года. Она установлена на фасаде здания бывшего Генеральского дома, где располагался штаб восстания. В церемонии открытия участвовали представители Администрации Ижевска и Удмуртской епархии РПЦ.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0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166914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ym typeface="Wingdings" panose="05000000000000000000" pitchFamily="2" charset="2"/>
              </a:rPr>
              <a:t></a:t>
            </a:r>
            <a:r>
              <a:rPr lang="ru-RU" sz="5400" dirty="0" smtClean="0"/>
              <a:t>Спасибо за внимание!</a:t>
            </a:r>
            <a:r>
              <a:rPr lang="ru-RU" sz="5400" dirty="0" smtClean="0">
                <a:sym typeface="Wingdings" panose="05000000000000000000" pitchFamily="2" charset="2"/>
              </a:rPr>
              <a:t>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2116"/>
            <a:ext cx="8596668" cy="5291727"/>
          </a:xfrm>
        </p:spPr>
      </p:pic>
    </p:spTree>
    <p:extLst>
      <p:ext uri="{BB962C8B-B14F-4D97-AF65-F5344CB8AC3E}">
        <p14:creationId xmlns:p14="http://schemas.microsoft.com/office/powerpoint/2010/main" val="20385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203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Грань</vt:lpstr>
      <vt:lpstr>Гражданская война в УР. Ижевско-Воткинский мятеж.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Спасибо за внимание!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в УР. Ижевско-Воткинский мятеж.</dc:title>
  <dc:creator>user</dc:creator>
  <cp:lastModifiedBy>user</cp:lastModifiedBy>
  <cp:revision>15</cp:revision>
  <dcterms:created xsi:type="dcterms:W3CDTF">2015-05-14T11:21:00Z</dcterms:created>
  <dcterms:modified xsi:type="dcterms:W3CDTF">2015-05-14T14:40:33Z</dcterms:modified>
</cp:coreProperties>
</file>